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7"/>
  </p:notesMasterIdLst>
  <p:handoutMasterIdLst>
    <p:handoutMasterId r:id="rId18"/>
  </p:handoutMasterIdLst>
  <p:sldIdLst>
    <p:sldId id="318" r:id="rId2"/>
    <p:sldId id="258" r:id="rId3"/>
    <p:sldId id="309" r:id="rId4"/>
    <p:sldId id="330" r:id="rId5"/>
    <p:sldId id="328" r:id="rId6"/>
    <p:sldId id="319" r:id="rId7"/>
    <p:sldId id="320" r:id="rId8"/>
    <p:sldId id="325" r:id="rId9"/>
    <p:sldId id="321" r:id="rId10"/>
    <p:sldId id="326" r:id="rId11"/>
    <p:sldId id="322" r:id="rId12"/>
    <p:sldId id="327" r:id="rId13"/>
    <p:sldId id="310" r:id="rId14"/>
    <p:sldId id="329" r:id="rId15"/>
    <p:sldId id="324"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 note to users of these slides" id="{A20D1B84-B0E8-4F2D-B5B3-8EF1D66BD619}">
          <p14:sldIdLst>
            <p14:sldId id="318"/>
          </p14:sldIdLst>
        </p14:section>
        <p14:section name="Fraud Awareness Week 2024 - tempate slides" id="{99D154DF-7A4D-460E-B604-986984E1FA22}">
          <p14:sldIdLst>
            <p14:sldId id="258"/>
            <p14:sldId id="309"/>
            <p14:sldId id="330"/>
            <p14:sldId id="328"/>
            <p14:sldId id="319"/>
            <p14:sldId id="320"/>
            <p14:sldId id="325"/>
            <p14:sldId id="321"/>
            <p14:sldId id="326"/>
            <p14:sldId id="322"/>
            <p14:sldId id="327"/>
            <p14:sldId id="310"/>
            <p14:sldId id="329"/>
            <p14:sldId id="324"/>
          </p14:sldIdLst>
        </p14:section>
      </p14:sectionLst>
    </p:ext>
    <p:ext uri="{EFAFB233-063F-42B5-8137-9DF3F51BA10A}">
      <p15:sldGuideLst xmlns:p15="http://schemas.microsoft.com/office/powerpoint/2012/main">
        <p15:guide id="1" orient="horz" pos="278"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C69D71-3DF6-326A-C63E-74CC2AFE8CB9}" name="Rhiannon Boden" initials="RB" userId="S::Rhiannon.Boden@ccc.qld.gov.au::f028e0ac-8046-4355-943a-3548cf8a6290" providerId="AD"/>
  <p188:author id="{E02231DE-F4E4-DA52-9816-616EFEB763AB}" name="Chloe Carpenter" initials="CC" userId="S::Chloe.Carpenter@ccc.qld.gov.au::53a61570-732d-43f8-b5da-4aafce503a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Schultz" initials="RS" lastIdx="2" clrIdx="0">
    <p:extLst>
      <p:ext uri="{19B8F6BF-5375-455C-9EA6-DF929625EA0E}">
        <p15:presenceInfo xmlns:p15="http://schemas.microsoft.com/office/powerpoint/2012/main" userId="S-1-5-21-788872621-4051332769-1750146093-167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EF3340"/>
    <a:srgbClr val="F0F0F0"/>
    <a:srgbClr val="F1F1F1"/>
    <a:srgbClr val="FDA50F"/>
    <a:srgbClr val="FF7500"/>
    <a:srgbClr val="FFD100"/>
    <a:srgbClr val="FF6900"/>
    <a:srgbClr val="002F87"/>
    <a:srgbClr val="A50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7" autoAdjust="0"/>
    <p:restoredTop sz="76796" autoAdjust="0"/>
  </p:normalViewPr>
  <p:slideViewPr>
    <p:cSldViewPr snapToGrid="0">
      <p:cViewPr varScale="1">
        <p:scale>
          <a:sx n="87" d="100"/>
          <a:sy n="87" d="100"/>
        </p:scale>
        <p:origin x="1452" y="108"/>
      </p:cViewPr>
      <p:guideLst>
        <p:guide orient="horz" pos="278"/>
        <p:guide pos="982"/>
      </p:guideLst>
    </p:cSldViewPr>
  </p:slideViewPr>
  <p:notesTextViewPr>
    <p:cViewPr>
      <p:scale>
        <a:sx n="1" d="1"/>
        <a:sy n="1" d="1"/>
      </p:scale>
      <p:origin x="0" y="0"/>
    </p:cViewPr>
  </p:notesText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ovell\Downloads\CCC-Corruption-Allegations-Data-Dashboard-Raw-data-as-at-31-March-2024%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[CCC-Corruption-Allegations-Data-Dashboard-Raw-data-as-at-31-March-2024 (1).xlsx]Sheet1!PivotTable2</c:name>
    <c:fmtId val="-1"/>
  </c:pivotSource>
  <c:chart>
    <c:autoTitleDeleted val="1"/>
    <c:pivotFmts>
      <c:pivotFmt>
        <c:idx val="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4"/>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4"/>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4"/>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4"/>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4"/>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4"/>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4"/>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4"/>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4"/>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Sheet1!$B$3</c:f>
              <c:strCache>
                <c:ptCount val="1"/>
                <c:pt idx="0">
                  <c:v>Total</c:v>
                </c:pt>
              </c:strCache>
            </c:strRef>
          </c:tx>
          <c:spPr>
            <a:ln w="57150" cap="rnd">
              <a:solidFill>
                <a:schemeClr val="accent4"/>
              </a:solidFill>
              <a:round/>
            </a:ln>
            <a:effectLst/>
          </c:spPr>
          <c:marker>
            <c:symbol val="none"/>
          </c:marker>
          <c:trendline>
            <c:spPr>
              <a:ln w="38100" cap="rnd">
                <a:solidFill>
                  <a:schemeClr val="accent4"/>
                </a:solidFill>
                <a:prstDash val="sysDot"/>
              </a:ln>
              <a:effectLst/>
            </c:spPr>
            <c:trendlineType val="linear"/>
            <c:dispRSqr val="0"/>
            <c:dispEq val="0"/>
          </c:trendline>
          <c:cat>
            <c:strRef>
              <c:f>Sheet1!$A$4:$A$13</c:f>
              <c:strCache>
                <c:ptCount val="9"/>
                <c:pt idx="0">
                  <c:v>2015</c:v>
                </c:pt>
                <c:pt idx="1">
                  <c:v>2016</c:v>
                </c:pt>
                <c:pt idx="2">
                  <c:v>2017</c:v>
                </c:pt>
                <c:pt idx="3">
                  <c:v>2018</c:v>
                </c:pt>
                <c:pt idx="4">
                  <c:v>2019</c:v>
                </c:pt>
                <c:pt idx="5">
                  <c:v>2020</c:v>
                </c:pt>
                <c:pt idx="6">
                  <c:v>2021</c:v>
                </c:pt>
                <c:pt idx="7">
                  <c:v>2022</c:v>
                </c:pt>
                <c:pt idx="8">
                  <c:v>2023</c:v>
                </c:pt>
              </c:strCache>
            </c:strRef>
          </c:cat>
          <c:val>
            <c:numRef>
              <c:f>Sheet1!$B$4:$B$13</c:f>
              <c:numCache>
                <c:formatCode>General</c:formatCode>
                <c:ptCount val="9"/>
                <c:pt idx="0">
                  <c:v>85</c:v>
                </c:pt>
                <c:pt idx="1">
                  <c:v>250</c:v>
                </c:pt>
                <c:pt idx="2">
                  <c:v>283</c:v>
                </c:pt>
                <c:pt idx="3">
                  <c:v>367</c:v>
                </c:pt>
                <c:pt idx="4">
                  <c:v>359</c:v>
                </c:pt>
                <c:pt idx="5">
                  <c:v>346</c:v>
                </c:pt>
                <c:pt idx="6">
                  <c:v>269</c:v>
                </c:pt>
                <c:pt idx="7">
                  <c:v>202</c:v>
                </c:pt>
                <c:pt idx="8">
                  <c:v>272</c:v>
                </c:pt>
              </c:numCache>
            </c:numRef>
          </c:val>
          <c:smooth val="0"/>
          <c:extLst>
            <c:ext xmlns:c16="http://schemas.microsoft.com/office/drawing/2014/chart" uri="{C3380CC4-5D6E-409C-BE32-E72D297353CC}">
              <c16:uniqueId val="{00000001-402B-4ED0-85E1-36C21093238D}"/>
            </c:ext>
          </c:extLst>
        </c:ser>
        <c:dLbls>
          <c:showLegendKey val="0"/>
          <c:showVal val="0"/>
          <c:showCatName val="0"/>
          <c:showSerName val="0"/>
          <c:showPercent val="0"/>
          <c:showBubbleSize val="0"/>
        </c:dLbls>
        <c:smooth val="0"/>
        <c:axId val="1323991488"/>
        <c:axId val="1323991848"/>
      </c:lineChart>
      <c:catAx>
        <c:axId val="132399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23991848"/>
        <c:crosses val="autoZero"/>
        <c:auto val="1"/>
        <c:lblAlgn val="ctr"/>
        <c:lblOffset val="100"/>
        <c:noMultiLvlLbl val="0"/>
      </c:catAx>
      <c:valAx>
        <c:axId val="1323991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2399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71C445D-87EA-4086-91E4-E581D57CB76A}" type="datetimeFigureOut">
              <a:rPr lang="en-AU" smtClean="0"/>
              <a:t>18/11/2024</a:t>
            </a:fld>
            <a:endParaRPr lang="en-AU"/>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44C2EB2-FFA9-4F66-85AA-5993D63567D7}" type="slidenum">
              <a:rPr lang="en-AU" smtClean="0"/>
              <a:t>‹#›</a:t>
            </a:fld>
            <a:endParaRPr lang="en-AU"/>
          </a:p>
        </p:txBody>
      </p:sp>
    </p:spTree>
    <p:extLst>
      <p:ext uri="{BB962C8B-B14F-4D97-AF65-F5344CB8AC3E}">
        <p14:creationId xmlns:p14="http://schemas.microsoft.com/office/powerpoint/2010/main" val="602297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E5FEDB8-A584-4E92-9314-C58170C05029}" type="datetimeFigureOut">
              <a:rPr lang="en-AU" smtClean="0"/>
              <a:t>18/11/2024</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8C9B8FD-9211-4335-8BA1-59675118D39D}" type="slidenum">
              <a:rPr lang="en-AU" smtClean="0"/>
              <a:t>‹#›</a:t>
            </a:fld>
            <a:endParaRPr lang="en-AU"/>
          </a:p>
        </p:txBody>
      </p:sp>
    </p:spTree>
    <p:extLst>
      <p:ext uri="{BB962C8B-B14F-4D97-AF65-F5344CB8AC3E}">
        <p14:creationId xmlns:p14="http://schemas.microsoft.com/office/powerpoint/2010/main" val="366216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qao.qld.gov.au/reports-resources/better-practice/grant-management-maturity-mode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ccc.qld.gov.au/sites/default/files/Docs/Publications/CCC/Corruption-Prevention-Advisory_Conflicting%20commitments-Feb-2022.pdf" TargetMode="External"/><Relationship Id="rId13" Type="http://schemas.openxmlformats.org/officeDocument/2006/relationships/hyperlink" Target="https://www.counterfraud.gov.au/prevent-fraud-and-corruption-grants-administration" TargetMode="External"/><Relationship Id="rId3" Type="http://schemas.openxmlformats.org/officeDocument/2006/relationships/hyperlink" Target="https://www.ccc.qld.gov.au/sites/default/files/2019-08/Fraud-and-Corruption-Control-Best-Practice-Guide-2018.pdf" TargetMode="External"/><Relationship Id="rId7" Type="http://schemas.openxmlformats.org/officeDocument/2006/relationships/hyperlink" Target="https://www.ccc.qld.gov.au/sites/default/files/Docs/Publications/CCC/Prevention-in-Focus-Risks-in-recruitment-2018.pdf" TargetMode="External"/><Relationship Id="rId12" Type="http://schemas.openxmlformats.org/officeDocument/2006/relationships/hyperlink" Target="https://www.icac.sa.gov.au/publications/published-reports/grants-administration-final-repor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counterfraud.gov.au/sites/default/files/2024-06/cfpc-framework-2024.pdf" TargetMode="External"/><Relationship Id="rId11" Type="http://schemas.openxmlformats.org/officeDocument/2006/relationships/hyperlink" Target="https://www.qao.qld.gov.au/reports-resources/reports-parliament/improving-grants-management" TargetMode="External"/><Relationship Id="rId5" Type="http://schemas.openxmlformats.org/officeDocument/2006/relationships/hyperlink" Target="https://www.ccc.qld.gov.au/sites/default/files/Docs/Publications/CCC/Corruption-Prevention-Advisory_Procurement-and-contract-management-Dec-2021.pdf" TargetMode="External"/><Relationship Id="rId10" Type="http://schemas.openxmlformats.org/officeDocument/2006/relationships/hyperlink" Target="https://www.ccc.qld.gov.au/sites/default/files/Docs/Publications/CCC/Corruption-Prevention-Advisory_Use-of-official-resources-2022.pdf" TargetMode="External"/><Relationship Id="rId4" Type="http://schemas.openxmlformats.org/officeDocument/2006/relationships/hyperlink" Target="https://www.ccc.qld.gov.au/sites/default/files/Docs/Publications/CCC/Probity-as-a-means-of-managing-corruption-risks-in-procurement-June-2021.pdf" TargetMode="External"/><Relationship Id="rId9" Type="http://schemas.openxmlformats.org/officeDocument/2006/relationships/hyperlink" Target="https://www.ccc.qld.gov.au/sites/default/files/Docs/Publications/CCC/Corruption-Prevention-Advisory_Post-separation-employment-Dec-2021.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47675"/>
            <a:ext cx="5953125" cy="3349625"/>
          </a:xfrm>
        </p:spPr>
      </p:sp>
      <p:sp>
        <p:nvSpPr>
          <p:cNvPr id="3" name="Notes Placeholder 2"/>
          <p:cNvSpPr>
            <a:spLocks noGrp="1"/>
          </p:cNvSpPr>
          <p:nvPr>
            <p:ph type="body" idx="1"/>
          </p:nvPr>
        </p:nvSpPr>
        <p:spPr>
          <a:xfrm>
            <a:off x="422274" y="3947014"/>
            <a:ext cx="5953125" cy="5481569"/>
          </a:xfrm>
        </p:spPr>
        <p:txBody>
          <a:bodyPr/>
          <a:lstStyle/>
          <a:p>
            <a:pPr algn="l"/>
            <a:r>
              <a:rPr lang="en-GB" sz="2000" b="0" i="0" dirty="0">
                <a:solidFill>
                  <a:srgbClr val="212121"/>
                </a:solidFill>
                <a:effectLst/>
                <a:latin typeface="Open Sans" panose="020B0606030504020204" pitchFamily="34" charset="0"/>
              </a:rPr>
              <a:t>The Crime and Corruption Commission supports and encourages the dissemination and exchange of information. We are committed to routinely and proactively sharing information to the maximum extent possible.</a:t>
            </a:r>
            <a:br>
              <a:rPr lang="en-GB" sz="2000" b="0" i="0" dirty="0">
                <a:solidFill>
                  <a:srgbClr val="212121"/>
                </a:solidFill>
                <a:effectLst/>
                <a:latin typeface="Open Sans" panose="020B0606030504020204" pitchFamily="34" charset="0"/>
              </a:rPr>
            </a:br>
            <a:endParaRPr lang="en-GB" sz="2000" b="0" i="0" dirty="0">
              <a:solidFill>
                <a:srgbClr val="212121"/>
              </a:solidFill>
              <a:effectLst/>
              <a:latin typeface="Open Sans" panose="020B0606030504020204" pitchFamily="34" charset="0"/>
            </a:endParaRPr>
          </a:p>
          <a:p>
            <a:pPr algn="l"/>
            <a:r>
              <a:rPr lang="en-GB" sz="2000" b="1" i="0" dirty="0">
                <a:solidFill>
                  <a:srgbClr val="212121"/>
                </a:solidFill>
                <a:effectLst/>
                <a:latin typeface="Open Sans" panose="020B0606030504020204" pitchFamily="34" charset="0"/>
              </a:rPr>
              <a:t>This PowerPoint slide deck is licensed under a Creative Commons Attribution 4.0 International licence (CC BY 4.0). </a:t>
            </a:r>
          </a:p>
          <a:p>
            <a:pPr algn="l"/>
            <a:endParaRPr lang="en-GB" sz="2000" b="0" i="0" dirty="0">
              <a:solidFill>
                <a:srgbClr val="212121"/>
              </a:solidFill>
              <a:effectLst/>
              <a:latin typeface="Open Sans" panose="020B0606030504020204" pitchFamily="34" charset="0"/>
            </a:endParaRPr>
          </a:p>
          <a:p>
            <a:pPr algn="l"/>
            <a:r>
              <a:rPr lang="en-GB" sz="2000" b="0" i="0" dirty="0">
                <a:solidFill>
                  <a:srgbClr val="212121"/>
                </a:solidFill>
                <a:effectLst/>
                <a:latin typeface="Open Sans" panose="020B0606030504020204" pitchFamily="34" charset="0"/>
              </a:rPr>
              <a:t>You must keep the copyright notice on the copyright material and attribute Crime and Corruption Commission (Queensland) as the source of the copyright material.</a:t>
            </a:r>
          </a:p>
          <a:p>
            <a:pPr algn="l"/>
            <a:endParaRPr lang="en-GB" sz="2000" b="0" i="0" dirty="0">
              <a:solidFill>
                <a:srgbClr val="212121"/>
              </a:solidFill>
              <a:effectLst/>
              <a:latin typeface="Open Sans" panose="020B0606030504020204" pitchFamily="34" charset="0"/>
            </a:endParaRPr>
          </a:p>
          <a:p>
            <a:pPr algn="l"/>
            <a:r>
              <a:rPr lang="en-GB" sz="2000" b="0" i="0" dirty="0">
                <a:solidFill>
                  <a:srgbClr val="212121"/>
                </a:solidFill>
                <a:effectLst/>
                <a:latin typeface="Open Sans" panose="020B0606030504020204" pitchFamily="34" charset="0"/>
              </a:rPr>
              <a:t>More Information is available: www.ccc.qld.gov.au/copyright or please check the Creative Commons website: &lt;</a:t>
            </a:r>
            <a:r>
              <a:rPr lang="en-GB" sz="2000" b="0" i="0" u="sng" dirty="0">
                <a:solidFill>
                  <a:srgbClr val="212121"/>
                </a:solidFill>
                <a:effectLst/>
                <a:latin typeface="Open Sans" panose="020B0606030504020204" pitchFamily="34" charset="0"/>
              </a:rPr>
              <a:t>https://creativecommons.org/licenses/by/4.0/</a:t>
            </a:r>
            <a:r>
              <a:rPr lang="en-GB" sz="2000" b="0" i="0" dirty="0">
                <a:solidFill>
                  <a:srgbClr val="212121"/>
                </a:solidFill>
                <a:effectLst/>
                <a:latin typeface="Open Sans" panose="020B0606030504020204" pitchFamily="34" charset="0"/>
              </a:rPr>
              <a:t>&gt;</a:t>
            </a:r>
          </a:p>
          <a:p>
            <a:endParaRPr lang="en-AU" sz="1400" dirty="0"/>
          </a:p>
        </p:txBody>
      </p:sp>
      <p:sp>
        <p:nvSpPr>
          <p:cNvPr id="4" name="Slide Number Placeholder 3"/>
          <p:cNvSpPr>
            <a:spLocks noGrp="1"/>
          </p:cNvSpPr>
          <p:nvPr>
            <p:ph type="sldNum" sz="quarter" idx="5"/>
          </p:nvPr>
        </p:nvSpPr>
        <p:spPr/>
        <p:txBody>
          <a:bodyPr/>
          <a:lstStyle/>
          <a:p>
            <a:fld id="{68C9B8FD-9211-4335-8BA1-59675118D39D}" type="slidenum">
              <a:rPr lang="en-AU" smtClean="0"/>
              <a:t>1</a:t>
            </a:fld>
            <a:endParaRPr lang="en-AU"/>
          </a:p>
        </p:txBody>
      </p:sp>
    </p:spTree>
    <p:extLst>
      <p:ext uri="{BB962C8B-B14F-4D97-AF65-F5344CB8AC3E}">
        <p14:creationId xmlns:p14="http://schemas.microsoft.com/office/powerpoint/2010/main" val="319407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400" dirty="0">
                <a:effectLst/>
                <a:ea typeface="Times New Roman" panose="02020603050405020304" pitchFamily="18" charset="0"/>
              </a:rPr>
              <a:t>The following strategies can reduce your agencies risk of fraud and corruption within recruitment.</a:t>
            </a:r>
            <a:endParaRPr lang="en-AU" sz="1400" dirty="0">
              <a:effectLst/>
              <a:ea typeface="Times New Roman" panose="02020603050405020304" pitchFamily="18" charset="0"/>
            </a:endParaRPr>
          </a:p>
          <a:p>
            <a:pPr marL="342900" lvl="0" indent="-342900">
              <a:spcBef>
                <a:spcPts val="300"/>
              </a:spcBef>
              <a:spcAft>
                <a:spcPts val="300"/>
              </a:spcAft>
              <a:buClr>
                <a:srgbClr val="008C95"/>
              </a:buClr>
              <a:buFont typeface="Symbol" panose="05050102010706020507" pitchFamily="18" charset="2"/>
              <a:buChar char=""/>
            </a:pPr>
            <a:r>
              <a:rPr lang="en-US" sz="1800" dirty="0">
                <a:solidFill>
                  <a:srgbClr val="3C3C3C"/>
                </a:solidFill>
                <a:effectLst/>
                <a:latin typeface="Calibri" panose="020F0502020204030204" pitchFamily="34" charset="0"/>
                <a:ea typeface="Calibri" panose="020F0502020204030204" pitchFamily="34" charset="0"/>
              </a:rPr>
              <a:t>Implement strong pre-employment screening and vetting at every stage of the recruitment process.</a:t>
            </a: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300"/>
              </a:spcBef>
              <a:spcAft>
                <a:spcPts val="300"/>
              </a:spcAft>
              <a:buClr>
                <a:srgbClr val="008C95"/>
              </a:buClr>
              <a:buFont typeface="Symbol" panose="05050102010706020507" pitchFamily="18" charset="2"/>
              <a:buChar char=""/>
            </a:pPr>
            <a:r>
              <a:rPr lang="en-US" sz="1800" dirty="0">
                <a:solidFill>
                  <a:srgbClr val="3C3C3C"/>
                </a:solidFill>
                <a:effectLst/>
                <a:latin typeface="Calibri" panose="020F0502020204030204" pitchFamily="34" charset="0"/>
                <a:ea typeface="Calibri" panose="020F0502020204030204" pitchFamily="34" charset="0"/>
              </a:rPr>
              <a:t>Set a recruitment and selection policy and procedure to guide staff on how to conduct recruitment properly.</a:t>
            </a: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300"/>
              </a:spcBef>
              <a:spcAft>
                <a:spcPts val="300"/>
              </a:spcAft>
              <a:buClr>
                <a:srgbClr val="008C95"/>
              </a:buClr>
              <a:buFont typeface="Symbol" panose="05050102010706020507" pitchFamily="18" charset="2"/>
              <a:buChar char=""/>
            </a:pPr>
            <a:r>
              <a:rPr lang="en-US" sz="1800" dirty="0">
                <a:solidFill>
                  <a:srgbClr val="3C3C3C"/>
                </a:solidFill>
                <a:effectLst/>
                <a:latin typeface="Calibri" panose="020F0502020204030204" pitchFamily="34" charset="0"/>
                <a:ea typeface="Calibri" panose="020F0502020204030204" pitchFamily="34" charset="0"/>
              </a:rPr>
              <a:t>Implement an induction process and training for new and ongoing employees to </a:t>
            </a:r>
            <a:r>
              <a:rPr lang="en-US" sz="1800" dirty="0" err="1">
                <a:solidFill>
                  <a:srgbClr val="3C3C3C"/>
                </a:solidFill>
                <a:effectLst/>
                <a:latin typeface="Calibri" panose="020F0502020204030204" pitchFamily="34" charset="0"/>
                <a:ea typeface="Calibri" panose="020F0502020204030204" pitchFamily="34" charset="0"/>
              </a:rPr>
              <a:t>emphasise</a:t>
            </a:r>
            <a:r>
              <a:rPr lang="en-US" sz="1800" dirty="0">
                <a:solidFill>
                  <a:srgbClr val="3C3C3C"/>
                </a:solidFill>
                <a:effectLst/>
                <a:latin typeface="Calibri" panose="020F0502020204030204" pitchFamily="34" charset="0"/>
                <a:ea typeface="Calibri" panose="020F0502020204030204" pitchFamily="34" charset="0"/>
              </a:rPr>
              <a:t> their public interest responsibilities and obligations.</a:t>
            </a: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600"/>
              </a:spcBef>
              <a:spcAft>
                <a:spcPts val="600"/>
              </a:spcAft>
              <a:buClr>
                <a:srgbClr val="008C95"/>
              </a:buClr>
              <a:buFont typeface="Symbol" panose="05050102010706020507" pitchFamily="18" charset="2"/>
              <a:buChar char=""/>
            </a:pPr>
            <a:r>
              <a:rPr lang="en-US" sz="1800" dirty="0">
                <a:solidFill>
                  <a:srgbClr val="3C3C3C"/>
                </a:solidFill>
                <a:effectLst/>
                <a:latin typeface="Calibri" panose="020F0502020204030204" pitchFamily="34" charset="0"/>
                <a:ea typeface="Calibri" panose="020F0502020204030204" pitchFamily="34" charset="0"/>
              </a:rPr>
              <a:t>Embed an ongoing obligation for employees to declare conflicts of interests, secondary employment and declarable associations and develop a process for recruitment panels to declare and manage conflicts of interest.</a:t>
            </a: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300"/>
              </a:spcBef>
              <a:spcAft>
                <a:spcPts val="300"/>
              </a:spcAft>
              <a:buClr>
                <a:srgbClr val="008C95"/>
              </a:buClr>
              <a:buFont typeface="Symbol" panose="05050102010706020507" pitchFamily="18" charset="2"/>
              <a:buChar char=""/>
            </a:pPr>
            <a:r>
              <a:rPr lang="en-US" sz="1800" dirty="0">
                <a:solidFill>
                  <a:srgbClr val="3C3C3C"/>
                </a:solidFill>
                <a:effectLst/>
                <a:latin typeface="Calibri" panose="020F0502020204030204" pitchFamily="34" charset="0"/>
                <a:ea typeface="Calibri" panose="020F0502020204030204" pitchFamily="34" charset="0"/>
              </a:rPr>
              <a:t>Develop and implement the right internal control activities such as internal audits of your processes, securing of sensitive documents and auditing employee access.</a:t>
            </a:r>
            <a:endParaRPr lang="en-AU" sz="1800" dirty="0">
              <a:solidFill>
                <a:srgbClr val="404041"/>
              </a:solidFill>
              <a:effectLst/>
              <a:latin typeface="Calibri Light" panose="020F0302020204030204" pitchFamily="34" charset="0"/>
              <a:ea typeface="Calibri" panose="020F0502020204030204" pitchFamily="34" charset="0"/>
            </a:endParaRPr>
          </a:p>
          <a:p>
            <a:endParaRPr lang="en-AU" sz="1400" dirty="0"/>
          </a:p>
        </p:txBody>
      </p:sp>
      <p:sp>
        <p:nvSpPr>
          <p:cNvPr id="4" name="Slide Number Placeholder 3"/>
          <p:cNvSpPr>
            <a:spLocks noGrp="1"/>
          </p:cNvSpPr>
          <p:nvPr>
            <p:ph type="sldNum" sz="quarter" idx="5"/>
          </p:nvPr>
        </p:nvSpPr>
        <p:spPr/>
        <p:txBody>
          <a:bodyPr/>
          <a:lstStyle/>
          <a:p>
            <a:fld id="{68C9B8FD-9211-4335-8BA1-59675118D39D}" type="slidenum">
              <a:rPr lang="en-AU" smtClean="0"/>
              <a:t>10</a:t>
            </a:fld>
            <a:endParaRPr lang="en-AU"/>
          </a:p>
        </p:txBody>
      </p:sp>
    </p:spTree>
    <p:extLst>
      <p:ext uri="{BB962C8B-B14F-4D97-AF65-F5344CB8AC3E}">
        <p14:creationId xmlns:p14="http://schemas.microsoft.com/office/powerpoint/2010/main" val="67913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88938"/>
            <a:ext cx="5953125" cy="3349625"/>
          </a:xfrm>
        </p:spPr>
      </p:sp>
      <p:sp>
        <p:nvSpPr>
          <p:cNvPr id="3" name="Notes Placeholder 2"/>
          <p:cNvSpPr>
            <a:spLocks noGrp="1"/>
          </p:cNvSpPr>
          <p:nvPr>
            <p:ph type="body" idx="1"/>
          </p:nvPr>
        </p:nvSpPr>
        <p:spPr>
          <a:xfrm>
            <a:off x="422274" y="3870543"/>
            <a:ext cx="5953125" cy="5874706"/>
          </a:xfrm>
        </p:spPr>
        <p:txBody>
          <a:bodyPr/>
          <a:lstStyle/>
          <a:p>
            <a:pPr algn="just">
              <a:spcBef>
                <a:spcPts val="600"/>
              </a:spcBef>
              <a:spcAft>
                <a:spcPts val="600"/>
              </a:spcAft>
            </a:pPr>
            <a:r>
              <a:rPr lang="en-AU" dirty="0">
                <a:effectLst/>
                <a:ea typeface="Times New Roman" panose="02020603050405020304" pitchFamily="18" charset="0"/>
              </a:rPr>
              <a:t>State and local government bodies regulate a number of important activities and industries and are responsible for distributing large amounts of public funds through grants and assistance programs. </a:t>
            </a:r>
          </a:p>
          <a:p>
            <a:pPr algn="just">
              <a:spcBef>
                <a:spcPts val="600"/>
              </a:spcBef>
              <a:spcAft>
                <a:spcPts val="600"/>
              </a:spcAft>
            </a:pPr>
            <a:endParaRPr lang="en-AU" dirty="0">
              <a:effectLst/>
              <a:ea typeface="Times New Roman" panose="02020603050405020304" pitchFamily="18" charset="0"/>
            </a:endParaRPr>
          </a:p>
          <a:p>
            <a:pPr algn="just">
              <a:spcBef>
                <a:spcPts val="600"/>
              </a:spcBef>
              <a:spcAft>
                <a:spcPts val="600"/>
              </a:spcAft>
            </a:pPr>
            <a:r>
              <a:rPr lang="en-AU" dirty="0">
                <a:effectLst/>
                <a:ea typeface="Times New Roman" panose="02020603050405020304" pitchFamily="18" charset="0"/>
              </a:rPr>
              <a:t>Corruption within grant funding, regulation and licensing can have significant impacts on the health and safety of individuals, the community, and the environment, and lead to the misuse of public funds. </a:t>
            </a:r>
          </a:p>
          <a:p>
            <a:pPr algn="just">
              <a:spcBef>
                <a:spcPts val="600"/>
              </a:spcBef>
              <a:spcAft>
                <a:spcPts val="600"/>
              </a:spcAft>
            </a:pPr>
            <a:endParaRPr lang="en-AU" dirty="0">
              <a:effectLst/>
              <a:ea typeface="Times New Roman" panose="02020603050405020304" pitchFamily="18" charset="0"/>
            </a:endParaRPr>
          </a:p>
          <a:p>
            <a:pPr algn="just">
              <a:spcBef>
                <a:spcPts val="600"/>
              </a:spcBef>
              <a:spcAft>
                <a:spcPts val="600"/>
              </a:spcAft>
            </a:pPr>
            <a:r>
              <a:rPr lang="en-AU" dirty="0">
                <a:effectLst/>
                <a:ea typeface="Times New Roman" panose="02020603050405020304" pitchFamily="18" charset="0"/>
              </a:rPr>
              <a:t>While delivering grants, issuing licences and carrying out regulatory functions are necessary to achieve key government objectives, they also carry fraud risks as they are often highly competitive and involve the exercise of discretionary powers.</a:t>
            </a:r>
          </a:p>
          <a:p>
            <a:pPr algn="just">
              <a:spcBef>
                <a:spcPts val="600"/>
              </a:spcBef>
              <a:spcAft>
                <a:spcPts val="600"/>
              </a:spcAft>
            </a:pPr>
            <a:endParaRPr lang="en-AU" dirty="0">
              <a:effectLst/>
              <a:ea typeface="Times New Roman" panose="02020603050405020304" pitchFamily="18" charset="0"/>
            </a:endParaRPr>
          </a:p>
          <a:p>
            <a:pPr algn="just">
              <a:spcBef>
                <a:spcPts val="600"/>
              </a:spcBef>
              <a:spcAft>
                <a:spcPts val="600"/>
              </a:spcAft>
            </a:pPr>
            <a:r>
              <a:rPr lang="en-AU" dirty="0">
                <a:effectLst/>
                <a:ea typeface="Times New Roman" panose="02020603050405020304" pitchFamily="18" charset="0"/>
              </a:rPr>
              <a:t>Corruption risks in relation to grant funding are often elevated when a grant program is designed and delivered rapidly or with inadequate resources. Competition for funding may increase corruption risks by creating incentives to misreport service delivery costs or outcomes, or to manipulate already funded existing services as new or additional services.</a:t>
            </a:r>
          </a:p>
          <a:p>
            <a:pPr algn="just">
              <a:spcBef>
                <a:spcPts val="600"/>
              </a:spcBef>
              <a:spcAft>
                <a:spcPts val="600"/>
              </a:spcAft>
            </a:pPr>
            <a:endParaRPr lang="en-AU" dirty="0">
              <a:effectLst/>
              <a:ea typeface="Times New Roman" panose="02020603050405020304" pitchFamily="18" charset="0"/>
            </a:endParaRPr>
          </a:p>
          <a:p>
            <a:pPr algn="just">
              <a:spcBef>
                <a:spcPts val="600"/>
              </a:spcBef>
              <a:spcAft>
                <a:spcPts val="600"/>
              </a:spcAft>
            </a:pPr>
            <a:r>
              <a:rPr lang="en-AU" dirty="0">
                <a:effectLst/>
                <a:ea typeface="Times New Roman" panose="02020603050405020304" pitchFamily="18" charset="0"/>
              </a:rPr>
              <a:t>Regulatory activities, particularly those providing licensing, certificates or inspections of compliance are also potentially at higher risk of corruption or fraud due where the agency holds highly sensitive information, as well as the increased risk of bribery, favouritism or other conflicts of interest.</a:t>
            </a:r>
          </a:p>
          <a:p>
            <a:pPr algn="just">
              <a:spcBef>
                <a:spcPts val="600"/>
              </a:spcBef>
              <a:spcAft>
                <a:spcPts val="600"/>
              </a:spcAft>
            </a:pPr>
            <a:endParaRPr lang="en-US" dirty="0">
              <a:effectLst/>
              <a:ea typeface="Times New Roman" panose="02020603050405020304" pitchFamily="18" charset="0"/>
            </a:endParaRPr>
          </a:p>
          <a:p>
            <a:pPr algn="just">
              <a:spcBef>
                <a:spcPts val="600"/>
              </a:spcBef>
              <a:spcAft>
                <a:spcPts val="600"/>
              </a:spcAft>
            </a:pPr>
            <a:r>
              <a:rPr lang="en-US" dirty="0">
                <a:effectLst/>
                <a:ea typeface="Times New Roman" panose="02020603050405020304" pitchFamily="18" charset="0"/>
              </a:rPr>
              <a:t>Common corruption risks around grant funding, regulatory and licensing functions include:</a:t>
            </a:r>
            <a:endParaRPr lang="en-AU" dirty="0">
              <a:effectLs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US" dirty="0">
                <a:effectLst/>
                <a:ea typeface="Times New Roman" panose="02020603050405020304" pitchFamily="18" charset="0"/>
              </a:rPr>
              <a:t>Individuals failing to declare a conflict of interest involving a person or business they are regulating or providing funding to.</a:t>
            </a:r>
            <a:endParaRPr lang="en-AU" dirty="0">
              <a:effectLs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US" dirty="0">
                <a:effectLst/>
                <a:ea typeface="Times New Roman" panose="02020603050405020304" pitchFamily="18" charset="0"/>
              </a:rPr>
              <a:t>Individuals soliciting or accepting a bribe or benefit to exercise their powers in a certain way.</a:t>
            </a:r>
            <a:endParaRPr lang="en-AU" dirty="0">
              <a:effectLs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US" dirty="0">
                <a:effectLst/>
                <a:ea typeface="Times New Roman" panose="02020603050405020304" pitchFamily="18" charset="0"/>
              </a:rPr>
              <a:t>Individuals improperly providing confidential information to a regulated entity or funding recipient.</a:t>
            </a:r>
            <a:endParaRPr lang="en-AU" dirty="0">
              <a:effectLs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US" dirty="0">
                <a:effectLst/>
                <a:ea typeface="Times New Roman" panose="02020603050405020304" pitchFamily="18" charset="0"/>
              </a:rPr>
              <a:t>A person acting fraudulently in relation to an application for a </a:t>
            </a:r>
            <a:r>
              <a:rPr lang="en-US" dirty="0" err="1">
                <a:effectLst/>
                <a:ea typeface="Times New Roman" panose="02020603050405020304" pitchFamily="18" charset="0"/>
              </a:rPr>
              <a:t>licence</a:t>
            </a:r>
            <a:r>
              <a:rPr lang="en-US" dirty="0">
                <a:effectLst/>
                <a:ea typeface="Times New Roman" panose="02020603050405020304" pitchFamily="18" charset="0"/>
              </a:rPr>
              <a:t> or permit.</a:t>
            </a:r>
            <a:endParaRPr lang="en-AU" dirty="0">
              <a:effectLst/>
              <a:ea typeface="Times New Roman" panose="02020603050405020304" pitchFamily="18" charset="0"/>
            </a:endParaRPr>
          </a:p>
          <a:p>
            <a:pPr algn="just">
              <a:spcBef>
                <a:spcPts val="600"/>
              </a:spcBef>
              <a:spcAft>
                <a:spcPts val="600"/>
              </a:spcAft>
            </a:pPr>
            <a:r>
              <a:rPr lang="en-AU" dirty="0">
                <a:effectLst/>
                <a:ea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68C9B8FD-9211-4335-8BA1-59675118D39D}" type="slidenum">
              <a:rPr lang="en-AU" smtClean="0"/>
              <a:t>11</a:t>
            </a:fld>
            <a:endParaRPr lang="en-AU"/>
          </a:p>
        </p:txBody>
      </p:sp>
    </p:spTree>
    <p:extLst>
      <p:ext uri="{BB962C8B-B14F-4D97-AF65-F5344CB8AC3E}">
        <p14:creationId xmlns:p14="http://schemas.microsoft.com/office/powerpoint/2010/main" val="4117384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880373"/>
          </a:xfrm>
        </p:spPr>
        <p:txBody>
          <a:bodyPr/>
          <a:lstStyle/>
          <a:p>
            <a:pPr>
              <a:spcBef>
                <a:spcPts val="600"/>
              </a:spcBef>
              <a:spcAft>
                <a:spcPts val="600"/>
              </a:spcAft>
            </a:pPr>
            <a:r>
              <a:rPr lang="en-US" sz="1400" dirty="0">
                <a:effectLst/>
                <a:ea typeface="Times New Roman" panose="02020603050405020304" pitchFamily="18" charset="0"/>
              </a:rPr>
              <a:t>The CCC recommends the following approach to assist your agency to reduce the risk of fraud and corruption within grant funding, regulation, and licensing.</a:t>
            </a:r>
            <a:r>
              <a:rPr lang="en-AU" sz="1400" dirty="0">
                <a:solidFill>
                  <a:schemeClr val="tx1"/>
                </a:solidFill>
                <a:effectLst/>
                <a:latin typeface="+mn-lt"/>
                <a:ea typeface="Times New Roman" panose="02020603050405020304" pitchFamily="18" charset="0"/>
              </a:rPr>
              <a:t> </a:t>
            </a:r>
            <a:r>
              <a:rPr lang="en-US" sz="1800" dirty="0">
                <a:solidFill>
                  <a:srgbClr val="3C3C3C"/>
                </a:solidFill>
                <a:effectLst/>
                <a:latin typeface="Calibri" panose="020F0502020204030204" pitchFamily="34" charset="0"/>
                <a:ea typeface="Calibri" panose="020F0502020204030204" pitchFamily="34" charset="0"/>
              </a:rPr>
              <a:t>To reduce fraud and corruption risks in grant funding, regulation, and licensing:</a:t>
            </a: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buClr>
                <a:srgbClr val="008C95"/>
              </a:buClr>
              <a:buFont typeface="Symbol" panose="05050102010706020507" pitchFamily="18" charset="2"/>
              <a:buChar char=""/>
            </a:pPr>
            <a:r>
              <a:rPr lang="en-AU" sz="1800" dirty="0">
                <a:solidFill>
                  <a:srgbClr val="3C3C3C"/>
                </a:solidFill>
                <a:effectLst/>
                <a:latin typeface="Calibri" panose="020F0502020204030204" pitchFamily="34" charset="0"/>
                <a:ea typeface="Times New Roman" panose="02020603050405020304" pitchFamily="18" charset="0"/>
              </a:rPr>
              <a:t>Implement systems and practices to manage grant funding, regulation, or licensing effectively. Use the </a:t>
            </a:r>
            <a:r>
              <a:rPr lang="en-AU" sz="1800" u="sng" dirty="0">
                <a:solidFill>
                  <a:srgbClr val="0000FF"/>
                </a:solidFill>
                <a:effectLst/>
                <a:latin typeface="Calibri" panose="020F0502020204030204" pitchFamily="34" charset="0"/>
                <a:ea typeface="Times New Roman" panose="02020603050405020304" pitchFamily="18" charset="0"/>
                <a:hlinkClick r:id="rId3"/>
              </a:rPr>
              <a:t>Queensland Audit Office Grant Management Maturity Model</a:t>
            </a:r>
            <a:r>
              <a:rPr lang="en-AU" sz="1800" dirty="0">
                <a:solidFill>
                  <a:srgbClr val="3C3C3C"/>
                </a:solidFill>
                <a:effectLst/>
                <a:latin typeface="Calibri" panose="020F0502020204030204" pitchFamily="34" charset="0"/>
                <a:ea typeface="Times New Roman" panose="02020603050405020304" pitchFamily="18" charset="0"/>
              </a:rPr>
              <a:t> (www.qao.qld.gov.au/reports-resources/better-practice/grant-management-maturity-model) for self-assessment.</a:t>
            </a:r>
            <a:endParaRPr lang="en-AU" sz="1800" dirty="0">
              <a:effectLst/>
              <a:latin typeface="Times New Roman" panose="02020603050405020304" pitchFamily="18" charset="0"/>
              <a:ea typeface="Times New Roman" panose="02020603050405020304" pitchFamily="18" charset="0"/>
            </a:endParaRPr>
          </a:p>
          <a:p>
            <a:pPr marL="342900" lvl="0" indent="-342900">
              <a:buClr>
                <a:srgbClr val="008C95"/>
              </a:buClr>
              <a:buFont typeface="Symbol" panose="05050102010706020507" pitchFamily="18" charset="2"/>
              <a:buChar char=""/>
            </a:pPr>
            <a:r>
              <a:rPr lang="en-AU" sz="1800" dirty="0">
                <a:solidFill>
                  <a:srgbClr val="3C3C3C"/>
                </a:solidFill>
                <a:effectLst/>
                <a:latin typeface="Calibri" panose="020F0502020204030204" pitchFamily="34" charset="0"/>
                <a:ea typeface="Times New Roman" panose="02020603050405020304" pitchFamily="18" charset="0"/>
              </a:rPr>
              <a:t>Screen grant or licence recipients thoroughly, both before and after awarding, to confirm ongoing compliance.</a:t>
            </a:r>
            <a:endParaRPr lang="en-AU" sz="1800" dirty="0">
              <a:effectLst/>
              <a:latin typeface="Times New Roman" panose="02020603050405020304" pitchFamily="18" charset="0"/>
              <a:ea typeface="Times New Roman" panose="02020603050405020304" pitchFamily="18" charset="0"/>
            </a:endParaRPr>
          </a:p>
          <a:p>
            <a:pPr marL="342900" lvl="0" indent="-342900">
              <a:buClr>
                <a:srgbClr val="008C95"/>
              </a:buClr>
              <a:buFont typeface="Symbol" panose="05050102010706020507" pitchFamily="18" charset="2"/>
              <a:buChar char=""/>
            </a:pPr>
            <a:r>
              <a:rPr lang="en-AU" sz="1800" dirty="0">
                <a:solidFill>
                  <a:srgbClr val="3C3C3C"/>
                </a:solidFill>
                <a:effectLst/>
                <a:latin typeface="Calibri" panose="020F0502020204030204" pitchFamily="34" charset="0"/>
                <a:ea typeface="Times New Roman" panose="02020603050405020304" pitchFamily="18" charset="0"/>
              </a:rPr>
              <a:t>Train employees on ethical and administrative obligations, including decision-making, conflict declarations, and handling sensitive information.</a:t>
            </a:r>
            <a:endParaRPr lang="en-AU" sz="1800" dirty="0">
              <a:effectLst/>
              <a:latin typeface="Times New Roman" panose="02020603050405020304" pitchFamily="18" charset="0"/>
              <a:ea typeface="Times New Roman" panose="02020603050405020304" pitchFamily="18" charset="0"/>
            </a:endParaRPr>
          </a:p>
          <a:p>
            <a:pPr marL="342900" lvl="0" indent="-342900">
              <a:buClr>
                <a:srgbClr val="008C95"/>
              </a:buClr>
              <a:buFont typeface="Symbol" panose="05050102010706020507" pitchFamily="18" charset="2"/>
              <a:buChar char=""/>
            </a:pPr>
            <a:r>
              <a:rPr lang="en-AU" sz="1800" dirty="0">
                <a:solidFill>
                  <a:srgbClr val="3C3C3C"/>
                </a:solidFill>
                <a:effectLst/>
                <a:latin typeface="Calibri" panose="020F0502020204030204" pitchFamily="34" charset="0"/>
                <a:ea typeface="Times New Roman" panose="02020603050405020304" pitchFamily="18" charset="0"/>
              </a:rPr>
              <a:t>Rotate employees in decision-making roles, with oversight on discretionary decisions to prevent conflicts of interest.</a:t>
            </a:r>
            <a:endParaRPr lang="en-AU" sz="1800" dirty="0">
              <a:effectLst/>
              <a:latin typeface="Times New Roman" panose="02020603050405020304" pitchFamily="18" charset="0"/>
              <a:ea typeface="Times New Roman" panose="02020603050405020304" pitchFamily="18" charset="0"/>
            </a:endParaRPr>
          </a:p>
          <a:p>
            <a:pPr marL="342900" lvl="0" indent="-342900">
              <a:buClr>
                <a:srgbClr val="008C95"/>
              </a:buClr>
              <a:buFont typeface="Symbol" panose="05050102010706020507" pitchFamily="18" charset="2"/>
              <a:buChar char=""/>
            </a:pPr>
            <a:r>
              <a:rPr lang="en-AU" sz="1800" dirty="0">
                <a:solidFill>
                  <a:srgbClr val="3C3C3C"/>
                </a:solidFill>
                <a:effectLst/>
                <a:latin typeface="Calibri" panose="020F0502020204030204" pitchFamily="34" charset="0"/>
                <a:ea typeface="Times New Roman" panose="02020603050405020304" pitchFamily="18" charset="0"/>
              </a:rPr>
              <a:t>Conduct regular and random audits of processes and decisions.</a:t>
            </a:r>
            <a:endParaRPr lang="en-AU" sz="1800" dirty="0">
              <a:effectLst/>
              <a:latin typeface="Times New Roman" panose="02020603050405020304" pitchFamily="18" charset="0"/>
              <a:ea typeface="Times New Roman" panose="02020603050405020304" pitchFamily="18" charset="0"/>
            </a:endParaRPr>
          </a:p>
          <a:p>
            <a:endParaRPr lang="en-AU" sz="1400" dirty="0"/>
          </a:p>
        </p:txBody>
      </p:sp>
      <p:sp>
        <p:nvSpPr>
          <p:cNvPr id="4" name="Slide Number Placeholder 3"/>
          <p:cNvSpPr>
            <a:spLocks noGrp="1"/>
          </p:cNvSpPr>
          <p:nvPr>
            <p:ph type="sldNum" sz="quarter" idx="5"/>
          </p:nvPr>
        </p:nvSpPr>
        <p:spPr/>
        <p:txBody>
          <a:bodyPr/>
          <a:lstStyle/>
          <a:p>
            <a:fld id="{68C9B8FD-9211-4335-8BA1-59675118D39D}" type="slidenum">
              <a:rPr lang="en-AU" smtClean="0"/>
              <a:t>12</a:t>
            </a:fld>
            <a:endParaRPr lang="en-AU"/>
          </a:p>
        </p:txBody>
      </p:sp>
    </p:spTree>
    <p:extLst>
      <p:ext uri="{BB962C8B-B14F-4D97-AF65-F5344CB8AC3E}">
        <p14:creationId xmlns:p14="http://schemas.microsoft.com/office/powerpoint/2010/main" val="1445615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
              </a:spcBef>
              <a:spcAft>
                <a:spcPts val="100"/>
              </a:spcAft>
            </a:pPr>
            <a:r>
              <a:rPr lang="en-AU" sz="1400" b="0" dirty="0">
                <a:effectLst/>
                <a:latin typeface="+mn-lt"/>
                <a:ea typeface="Times New Roman" panose="02020603050405020304" pitchFamily="18" charset="0"/>
              </a:rPr>
              <a:t>While the face of fraud is changing, how we prevent it remains the same: to understand the risks, and have effective controls, checks and processes in place to prevent, detect and respond to these risks.</a:t>
            </a:r>
            <a:r>
              <a:rPr lang="en-AU" sz="1400" b="1" dirty="0">
                <a:effectLst/>
                <a:latin typeface="+mn-lt"/>
                <a:ea typeface="Times New Roman" panose="02020603050405020304" pitchFamily="18" charset="0"/>
              </a:rPr>
              <a:t> </a:t>
            </a:r>
          </a:p>
          <a:p>
            <a:pPr>
              <a:spcBef>
                <a:spcPts val="100"/>
              </a:spcBef>
              <a:spcAft>
                <a:spcPts val="100"/>
              </a:spcAft>
            </a:pPr>
            <a:endParaRPr lang="en-AU" sz="1400" b="1" dirty="0">
              <a:effectLst/>
              <a:latin typeface="+mn-lt"/>
              <a:ea typeface="Times New Roman" panose="02020603050405020304" pitchFamily="18" charset="0"/>
            </a:endParaRPr>
          </a:p>
          <a:p>
            <a:pPr>
              <a:lnSpc>
                <a:spcPct val="107000"/>
              </a:lnSpc>
              <a:spcAft>
                <a:spcPts val="800"/>
              </a:spcAft>
            </a:pPr>
            <a:r>
              <a:rPr lang="en-AU" sz="1400" kern="100" dirty="0">
                <a:effectLst/>
                <a:latin typeface="+mn-lt"/>
                <a:ea typeface="Calibri" panose="020F0502020204030204" pitchFamily="34" charset="0"/>
                <a:cs typeface="Times New Roman" panose="02020603050405020304" pitchFamily="18" charset="0"/>
              </a:rPr>
              <a:t>In this evolving fraud landscape, collaboration is key. By working together and sharing information across agencies, we can better understand the risks and how to mitigate them. Additionally, by harnessing technology, we can improve our ability to detect and prevent fraud in real-time.</a:t>
            </a:r>
          </a:p>
          <a:p>
            <a:pPr>
              <a:lnSpc>
                <a:spcPct val="107000"/>
              </a:lnSpc>
              <a:spcAft>
                <a:spcPts val="800"/>
              </a:spcAft>
            </a:pPr>
            <a:endParaRPr lang="en-AU" sz="1400" kern="1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400" kern="100" dirty="0">
                <a:effectLst/>
                <a:latin typeface="+mn-lt"/>
                <a:ea typeface="Calibri" panose="020F0502020204030204" pitchFamily="34" charset="0"/>
                <a:cs typeface="Times New Roman" panose="02020603050405020304" pitchFamily="18" charset="0"/>
              </a:rPr>
              <a:t>Each of us plays a role in the fight against fraud. Understanding how fraud occurs in your area, knowing what signs to look for, and being prepared to respond are critical steps in helping protect against fraud. As fraud continues to evolve, so too must our awareness and response strategies.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AU" sz="1400" kern="100" dirty="0">
              <a:effectLst/>
              <a:latin typeface="+mn-lt"/>
              <a:ea typeface="Calibri" panose="020F0502020204030204" pitchFamily="34" charset="0"/>
              <a:cs typeface="Times New Roman" panose="02020603050405020304" pitchFamily="18" charset="0"/>
            </a:endParaRPr>
          </a:p>
          <a:p>
            <a:pPr>
              <a:spcBef>
                <a:spcPts val="100"/>
              </a:spcBef>
              <a:spcAft>
                <a:spcPts val="100"/>
              </a:spcAft>
            </a:pPr>
            <a:r>
              <a:rPr lang="en-AU" sz="1400" b="0" dirty="0">
                <a:effectLst/>
                <a:latin typeface="+mn-lt"/>
                <a:ea typeface="Times New Roman" panose="02020603050405020304" pitchFamily="18" charset="0"/>
              </a:rPr>
              <a:t>Additional to the prevention strategies relating to the three key fraud risk areas, some general strategies to prevent fraud include:</a:t>
            </a:r>
          </a:p>
          <a:p>
            <a:pPr marL="285750" indent="-285750">
              <a:lnSpc>
                <a:spcPct val="107000"/>
              </a:lnSpc>
              <a:spcAft>
                <a:spcPts val="800"/>
              </a:spcAft>
              <a:buFont typeface="Arial" panose="020B0604020202020204" pitchFamily="34" charset="0"/>
              <a:buChar char="•"/>
            </a:pPr>
            <a:r>
              <a:rPr lang="en-AU" sz="1400" kern="100" dirty="0">
                <a:effectLst/>
                <a:latin typeface="+mn-lt"/>
                <a:ea typeface="Calibri" panose="020F0502020204030204" pitchFamily="34" charset="0"/>
                <a:cs typeface="Times New Roman" panose="02020603050405020304" pitchFamily="18" charset="0"/>
              </a:rPr>
              <a:t>Have strong processes in place to prevent, detect, and respond to fraud.</a:t>
            </a:r>
          </a:p>
          <a:p>
            <a:pPr marL="285750" indent="-285750">
              <a:lnSpc>
                <a:spcPct val="107000"/>
              </a:lnSpc>
              <a:spcAft>
                <a:spcPts val="800"/>
              </a:spcAft>
              <a:buFont typeface="Arial" panose="020B0604020202020204" pitchFamily="34" charset="0"/>
              <a:buChar char="•"/>
            </a:pPr>
            <a:r>
              <a:rPr lang="en-AU" sz="1400" kern="100" dirty="0">
                <a:effectLst/>
                <a:latin typeface="+mn-lt"/>
                <a:ea typeface="Calibri" panose="020F0502020204030204" pitchFamily="34" charset="0"/>
                <a:cs typeface="Times New Roman" panose="02020603050405020304" pitchFamily="18" charset="0"/>
              </a:rPr>
              <a:t>Be proactive and agile in identifying and addressing fraud.</a:t>
            </a:r>
          </a:p>
          <a:p>
            <a:pPr marL="285750" indent="-285750">
              <a:lnSpc>
                <a:spcPct val="107000"/>
              </a:lnSpc>
              <a:spcAft>
                <a:spcPts val="800"/>
              </a:spcAft>
              <a:buFont typeface="Arial" panose="020B0604020202020204" pitchFamily="34" charset="0"/>
              <a:buChar char="•"/>
            </a:pPr>
            <a:r>
              <a:rPr lang="en-AU" sz="1400" kern="100" dirty="0">
                <a:effectLst/>
                <a:latin typeface="+mn-lt"/>
                <a:ea typeface="Calibri" panose="020F0502020204030204" pitchFamily="34" charset="0"/>
                <a:cs typeface="Times New Roman" panose="02020603050405020304" pitchFamily="18" charset="0"/>
              </a:rPr>
              <a:t>Collaboration across agencies is crucial to staying ahead.</a:t>
            </a:r>
            <a:endParaRPr lang="en-AU" sz="1400" b="0" dirty="0">
              <a:effectLst/>
              <a:latin typeface="+mn-lt"/>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AU" sz="1400" kern="100" dirty="0">
              <a:effectLst/>
              <a:latin typeface="+mn-lt"/>
              <a:ea typeface="Calibri" panose="020F0502020204030204" pitchFamily="34" charset="0"/>
              <a:cs typeface="Times New Roman" panose="02020603050405020304" pitchFamily="18" charset="0"/>
            </a:endParaRPr>
          </a:p>
          <a:p>
            <a:pPr>
              <a:spcBef>
                <a:spcPts val="100"/>
              </a:spcBef>
              <a:spcAft>
                <a:spcPts val="100"/>
              </a:spcAft>
            </a:pPr>
            <a:endParaRPr lang="en-AU" sz="1400" b="0" dirty="0">
              <a:effectLst/>
              <a:latin typeface="+mn-lt"/>
              <a:ea typeface="Times New Roman" panose="02020603050405020304" pitchFamily="18" charset="0"/>
            </a:endParaRPr>
          </a:p>
          <a:p>
            <a:pPr>
              <a:spcBef>
                <a:spcPts val="100"/>
              </a:spcBef>
              <a:spcAft>
                <a:spcPts val="100"/>
              </a:spcAft>
            </a:pPr>
            <a:endParaRPr lang="en-AU" sz="1400" b="0" dirty="0">
              <a:effectLst/>
              <a:ea typeface="Times New Roman" panose="02020603050405020304" pitchFamily="18" charset="0"/>
            </a:endParaRPr>
          </a:p>
          <a:p>
            <a:pPr>
              <a:spcBef>
                <a:spcPts val="100"/>
              </a:spcBef>
              <a:spcAft>
                <a:spcPts val="100"/>
              </a:spcAft>
            </a:pPr>
            <a:endParaRPr lang="en-AU" sz="1400" b="1"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8C9B8FD-9211-4335-8BA1-59675118D39D}" type="slidenum">
              <a:rPr lang="en-AU" smtClean="0"/>
              <a:t>13</a:t>
            </a:fld>
            <a:endParaRPr lang="en-AU"/>
          </a:p>
        </p:txBody>
      </p:sp>
    </p:spTree>
    <p:extLst>
      <p:ext uri="{BB962C8B-B14F-4D97-AF65-F5344CB8AC3E}">
        <p14:creationId xmlns:p14="http://schemas.microsoft.com/office/powerpoint/2010/main" val="231148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400" kern="100" dirty="0">
                <a:effectLst/>
                <a:latin typeface="Calibri" panose="020F0502020204030204" pitchFamily="34" charset="0"/>
                <a:ea typeface="Calibri" panose="020F0502020204030204" pitchFamily="34" charset="0"/>
                <a:cs typeface="Times New Roman" panose="02020603050405020304" pitchFamily="18" charset="0"/>
              </a:rPr>
              <a:t>In conclusion, while fraud is evolving, our response remains the same: through collaboration, strong processes, and a proactive mindset, we can protect our public institutions and the services they provide. Let’s continue to work together to combat fraud and keep our government and economy safe.</a:t>
            </a:r>
          </a:p>
        </p:txBody>
      </p:sp>
      <p:sp>
        <p:nvSpPr>
          <p:cNvPr id="4" name="Slide Number Placeholder 3"/>
          <p:cNvSpPr>
            <a:spLocks noGrp="1"/>
          </p:cNvSpPr>
          <p:nvPr>
            <p:ph type="sldNum" sz="quarter" idx="5"/>
          </p:nvPr>
        </p:nvSpPr>
        <p:spPr/>
        <p:txBody>
          <a:bodyPr/>
          <a:lstStyle/>
          <a:p>
            <a:fld id="{68C9B8FD-9211-4335-8BA1-59675118D39D}" type="slidenum">
              <a:rPr lang="en-AU" smtClean="0"/>
              <a:t>14</a:t>
            </a:fld>
            <a:endParaRPr lang="en-AU"/>
          </a:p>
        </p:txBody>
      </p:sp>
    </p:spTree>
    <p:extLst>
      <p:ext uri="{BB962C8B-B14F-4D97-AF65-F5344CB8AC3E}">
        <p14:creationId xmlns:p14="http://schemas.microsoft.com/office/powerpoint/2010/main" val="1010902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06363"/>
            <a:ext cx="5953125" cy="3349625"/>
          </a:xfrm>
        </p:spPr>
      </p:sp>
      <p:sp>
        <p:nvSpPr>
          <p:cNvPr id="3" name="Notes Placeholder 2"/>
          <p:cNvSpPr>
            <a:spLocks noGrp="1"/>
          </p:cNvSpPr>
          <p:nvPr>
            <p:ph type="body" idx="1"/>
          </p:nvPr>
        </p:nvSpPr>
        <p:spPr>
          <a:xfrm>
            <a:off x="164783" y="3776664"/>
            <a:ext cx="6448959" cy="6043742"/>
          </a:xfrm>
        </p:spPr>
        <p:txBody>
          <a:bodyPr/>
          <a:lstStyle/>
          <a:p>
            <a:r>
              <a:rPr lang="en-US" i="1" dirty="0"/>
              <a:t>Note to presenters: There are a number of other resources that may also assist you to tailor this presentation for your agency audience.</a:t>
            </a:r>
          </a:p>
          <a:p>
            <a:endParaRPr lang="en-US" i="1" dirty="0"/>
          </a:p>
          <a:p>
            <a:r>
              <a:rPr lang="en-US" i="1" dirty="0"/>
              <a:t>Procurement:</a:t>
            </a:r>
          </a:p>
          <a:p>
            <a:pPr marL="342900" lvl="0" indent="-342900">
              <a:spcBef>
                <a:spcPts val="600"/>
              </a:spcBef>
              <a:spcAft>
                <a:spcPts val="600"/>
              </a:spcAft>
              <a:buFont typeface="Symbol" panose="05050102010706020507" pitchFamily="18" charset="2"/>
              <a:buChar char=""/>
            </a:pPr>
            <a:r>
              <a:rPr lang="en-US" u="sng" dirty="0">
                <a:solidFill>
                  <a:srgbClr val="0000FF"/>
                </a:solidFill>
                <a:effectLst/>
                <a:ea typeface="Times New Roman" panose="02020603050405020304" pitchFamily="18" charset="0"/>
                <a:hlinkClick r:id="rId3"/>
              </a:rPr>
              <a:t>CCC Fraud and Corruption Control: Best Practice Guide</a:t>
            </a:r>
            <a:r>
              <a:rPr lang="en-US" u="none" dirty="0">
                <a:solidFill>
                  <a:srgbClr val="0000FF"/>
                </a:solidFill>
                <a:effectLst/>
                <a:ea typeface="Times New Roman" panose="02020603050405020304" pitchFamily="18" charset="0"/>
              </a:rPr>
              <a:t> (www.ccc.qld.gov.au/publications/fraud-and-corruption-control-best-practice-guide)</a:t>
            </a:r>
            <a:r>
              <a:rPr lang="en-US" u="none" dirty="0">
                <a:effectLst/>
                <a:ea typeface="Times New Roman" panose="02020603050405020304" pitchFamily="18" charset="0"/>
              </a:rPr>
              <a:t>- </a:t>
            </a:r>
            <a:r>
              <a:rPr lang="en-US" dirty="0">
                <a:effectLst/>
                <a:ea typeface="Times New Roman" panose="02020603050405020304" pitchFamily="18" charset="0"/>
              </a:rPr>
              <a:t>This guide has been designed for use by practitioners responsible for implementing or reviewing an </a:t>
            </a:r>
            <a:r>
              <a:rPr lang="en-US" dirty="0" err="1">
                <a:effectLst/>
                <a:ea typeface="Times New Roman" panose="02020603050405020304" pitchFamily="18" charset="0"/>
              </a:rPr>
              <a:t>organisation’s</a:t>
            </a:r>
            <a:r>
              <a:rPr lang="en-US" dirty="0">
                <a:effectLst/>
                <a:ea typeface="Times New Roman" panose="02020603050405020304" pitchFamily="18" charset="0"/>
              </a:rPr>
              <a:t> fraud and corruption internal controls.</a:t>
            </a:r>
            <a:endParaRPr lang="en-AU" dirty="0">
              <a:effectLs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US" u="sng" dirty="0">
                <a:solidFill>
                  <a:srgbClr val="0000FF"/>
                </a:solidFill>
                <a:effectLst/>
                <a:ea typeface="Times New Roman" panose="02020603050405020304" pitchFamily="18" charset="0"/>
                <a:hlinkClick r:id="rId4"/>
              </a:rPr>
              <a:t>CCC Information Sheet: Probity as a means of managing corruption risks in procurement</a:t>
            </a:r>
            <a:r>
              <a:rPr lang="en-US" u="none" dirty="0">
                <a:solidFill>
                  <a:srgbClr val="0000FF"/>
                </a:solidFill>
                <a:effectLst/>
                <a:ea typeface="Times New Roman" panose="02020603050405020304" pitchFamily="18" charset="0"/>
              </a:rPr>
              <a:t> (www.ccc.qld.gov.au/publications/probity-means-managing-corruption-risks-procurement)</a:t>
            </a:r>
            <a:endParaRPr lang="en-AU" u="none" dirty="0">
              <a:effectLs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US" u="sng" dirty="0">
                <a:solidFill>
                  <a:srgbClr val="0000FF"/>
                </a:solidFill>
                <a:effectLst/>
                <a:ea typeface="Times New Roman" panose="02020603050405020304" pitchFamily="18" charset="0"/>
                <a:hlinkClick r:id="rId5"/>
              </a:rPr>
              <a:t>CCC Corruption Prevention Advisory: Procurement and contract management</a:t>
            </a:r>
            <a:r>
              <a:rPr lang="en-US" u="none" dirty="0">
                <a:effectLst/>
                <a:ea typeface="Times New Roman" panose="02020603050405020304" pitchFamily="18" charset="0"/>
              </a:rPr>
              <a:t> (www.ccc.qld.gov.au/publications/corruption-prevention-advisories).</a:t>
            </a:r>
            <a:endParaRPr lang="en-AU" u="none" kern="1200" dirty="0">
              <a:effectLs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US" u="sng" kern="0" dirty="0">
                <a:effectLst/>
                <a:ea typeface="Times New Roman" panose="02020603050405020304" pitchFamily="18" charset="0"/>
              </a:rPr>
              <a:t>Commonwealth </a:t>
            </a:r>
            <a:r>
              <a:rPr lang="en-US" u="sng" kern="0" dirty="0">
                <a:solidFill>
                  <a:srgbClr val="0000FF"/>
                </a:solidFill>
                <a:effectLst/>
                <a:ea typeface="Times New Roman" panose="02020603050405020304" pitchFamily="18" charset="0"/>
                <a:hlinkClick r:id="rId6"/>
              </a:rPr>
              <a:t>Fraud and Corruption Control Framework</a:t>
            </a:r>
            <a:r>
              <a:rPr lang="en-AU" kern="0" dirty="0">
                <a:effectLst/>
                <a:ea typeface="Times New Roman" panose="02020603050405020304" pitchFamily="18" charset="0"/>
              </a:rPr>
              <a:t> (www.counterfraud.gov.au/library/framework-2024). While the framework was designed for the Australian public sector, it is a good resource about effective corruption controls</a:t>
            </a:r>
            <a:endParaRPr lang="en-US" i="1" dirty="0"/>
          </a:p>
          <a:p>
            <a:endParaRPr lang="en-US" i="1" dirty="0"/>
          </a:p>
          <a:p>
            <a:r>
              <a:rPr lang="en-US" i="1" dirty="0"/>
              <a:t>Recruitment:</a:t>
            </a:r>
          </a:p>
          <a:p>
            <a:pPr marL="342900" lvl="0" indent="-342900">
              <a:spcBef>
                <a:spcPts val="600"/>
              </a:spcBef>
              <a:spcAft>
                <a:spcPts val="600"/>
              </a:spcAft>
              <a:buFont typeface="Symbol" panose="05050102010706020507" pitchFamily="18" charset="2"/>
              <a:buChar char=""/>
            </a:pPr>
            <a:r>
              <a:rPr lang="en-AU" u="sng" dirty="0">
                <a:solidFill>
                  <a:srgbClr val="0000FF"/>
                </a:solidFill>
                <a:effectLst/>
                <a:ea typeface="Times New Roman" panose="02020603050405020304" pitchFamily="18" charset="0"/>
                <a:hlinkClick r:id="rId7"/>
              </a:rPr>
              <a:t>Prevention in Focus: Risks in recruitment — are you adequately vetting your staff?</a:t>
            </a:r>
            <a:r>
              <a:rPr lang="en-AU" u="none" dirty="0">
                <a:solidFill>
                  <a:srgbClr val="0000FF"/>
                </a:solidFill>
                <a:effectLst/>
                <a:ea typeface="Times New Roman" panose="02020603050405020304" pitchFamily="18" charset="0"/>
              </a:rPr>
              <a:t> (www.ccc.qld.gov.au/publications/risks-recruitment-are-you-adequately-vetting-your-staff)</a:t>
            </a:r>
            <a:endParaRPr lang="en-AU" u="none" dirty="0">
              <a:effectLs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US" u="sng" dirty="0">
                <a:solidFill>
                  <a:srgbClr val="0000FF"/>
                </a:solidFill>
                <a:effectLst/>
                <a:ea typeface="Times New Roman" panose="02020603050405020304" pitchFamily="18" charset="0"/>
                <a:hlinkClick r:id="rId8"/>
              </a:rPr>
              <a:t>Corruption Prevention Advisory: Conflicting commitments - Managing other employment and volunteering</a:t>
            </a:r>
            <a:r>
              <a:rPr lang="en-US" u="none" dirty="0">
                <a:solidFill>
                  <a:srgbClr val="0000FF"/>
                </a:solidFill>
                <a:effectLst/>
                <a:ea typeface="Times New Roman" panose="02020603050405020304" pitchFamily="18" charset="0"/>
              </a:rPr>
              <a:t> (www.ccc.qld.gov.au/publications/corruption-prevention-advisories)</a:t>
            </a:r>
            <a:endParaRPr lang="en-AU" u="none" dirty="0">
              <a:effectLst/>
              <a:ea typeface="Times New Roman" panose="02020603050405020304" pitchFamily="18" charset="0"/>
            </a:endParaRPr>
          </a:p>
          <a:p>
            <a:pPr marL="342900" lvl="0" indent="-342900">
              <a:buFont typeface="Symbol" panose="05050102010706020507" pitchFamily="18" charset="2"/>
              <a:buChar char=""/>
            </a:pPr>
            <a:r>
              <a:rPr lang="en-AU" u="sng" dirty="0">
                <a:solidFill>
                  <a:srgbClr val="0000FF"/>
                </a:solidFill>
                <a:effectLst/>
                <a:ea typeface="Times New Roman" panose="02020603050405020304" pitchFamily="18" charset="0"/>
                <a:hlinkClick r:id="rId9"/>
              </a:rPr>
              <a:t>Corruption Prevention Advisory: Post-separation employment</a:t>
            </a:r>
            <a:r>
              <a:rPr lang="en-AU" u="none" dirty="0">
                <a:solidFill>
                  <a:srgbClr val="0000FF"/>
                </a:solidFill>
                <a:effectLst/>
                <a:ea typeface="Times New Roman" panose="02020603050405020304" pitchFamily="18" charset="0"/>
              </a:rPr>
              <a:t> (www.ccc.qld.gov.au/publications/corruption-prevention-advisories)</a:t>
            </a:r>
            <a:endParaRPr lang="en-AU" u="none" dirty="0">
              <a:effectLst/>
              <a:ea typeface="Times New Roman" panose="02020603050405020304" pitchFamily="18" charset="0"/>
            </a:endParaRPr>
          </a:p>
          <a:p>
            <a:endParaRPr lang="en-AU" i="1" dirty="0"/>
          </a:p>
          <a:p>
            <a:r>
              <a:rPr lang="en-AU" i="1" dirty="0"/>
              <a:t>Grant funding, regulation and licensing</a:t>
            </a:r>
          </a:p>
          <a:p>
            <a:pPr marL="342900" lvl="0" indent="-342900">
              <a:spcBef>
                <a:spcPts val="600"/>
              </a:spcBef>
              <a:spcAft>
                <a:spcPts val="600"/>
              </a:spcAft>
              <a:buFont typeface="Symbol" panose="05050102010706020507" pitchFamily="18" charset="2"/>
              <a:buChar char=""/>
            </a:pPr>
            <a:r>
              <a:rPr lang="en-AU" u="sng" dirty="0">
                <a:solidFill>
                  <a:srgbClr val="0000FF"/>
                </a:solidFill>
                <a:effectLst/>
                <a:ea typeface="Times New Roman" panose="02020603050405020304" pitchFamily="18" charset="0"/>
                <a:hlinkClick r:id="rId10"/>
              </a:rPr>
              <a:t>Corruption Prevention Advisory: Use of Official Resources</a:t>
            </a:r>
            <a:r>
              <a:rPr lang="en-AU" u="none" dirty="0">
                <a:solidFill>
                  <a:srgbClr val="0000FF"/>
                </a:solidFill>
                <a:effectLst/>
                <a:ea typeface="Times New Roman" panose="02020603050405020304" pitchFamily="18" charset="0"/>
              </a:rPr>
              <a:t> (www.ccc.qld.gov.au/publications/corruption-prevention-advisories)</a:t>
            </a:r>
            <a:endParaRPr lang="en-AU" u="none" dirty="0">
              <a:effectLs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AU" u="sng" dirty="0">
                <a:solidFill>
                  <a:srgbClr val="0000FF"/>
                </a:solidFill>
                <a:effectLst/>
                <a:ea typeface="Times New Roman" panose="02020603050405020304" pitchFamily="18" charset="0"/>
                <a:hlinkClick r:id="rId11"/>
              </a:rPr>
              <a:t>Queensland Audit Office: Performance Audit Report 2: 2022-23: Improving Grants Management</a:t>
            </a:r>
            <a:r>
              <a:rPr lang="en-AU" u="none" dirty="0">
                <a:solidFill>
                  <a:srgbClr val="0000FF"/>
                </a:solidFill>
                <a:effectLst/>
                <a:ea typeface="Times New Roman" panose="02020603050405020304" pitchFamily="18" charset="0"/>
              </a:rPr>
              <a:t> (www.qao.qld.gov.au/reports-resources/reports-parliament/improving-grants-management)</a:t>
            </a:r>
            <a:endParaRPr lang="en-AU" u="sng" dirty="0">
              <a:solidFill>
                <a:srgbClr val="0000FF"/>
              </a:solidFill>
              <a:effectLs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AU" u="sng" dirty="0">
                <a:solidFill>
                  <a:srgbClr val="0000FF"/>
                </a:solidFill>
                <a:effectLst/>
                <a:ea typeface="Times New Roman" panose="02020603050405020304" pitchFamily="18" charset="0"/>
                <a:hlinkClick r:id="rId12"/>
              </a:rPr>
              <a:t>ICAC South Australia: Grants administration: Final report</a:t>
            </a:r>
            <a:r>
              <a:rPr lang="en-AU" u="none" dirty="0">
                <a:solidFill>
                  <a:srgbClr val="0000FF"/>
                </a:solidFill>
                <a:effectLst/>
                <a:ea typeface="Times New Roman" panose="02020603050405020304" pitchFamily="18" charset="0"/>
              </a:rPr>
              <a:t> (www.icac.sa.gov.au/publications/published-reports/grants-administration-final-report)</a:t>
            </a:r>
            <a:endParaRPr lang="en-AU" u="none" dirty="0">
              <a:effectLs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AU" u="sng" dirty="0">
                <a:solidFill>
                  <a:srgbClr val="0000FF"/>
                </a:solidFill>
                <a:effectLst/>
                <a:ea typeface="Times New Roman" panose="02020603050405020304" pitchFamily="18" charset="0"/>
                <a:hlinkClick r:id="rId13"/>
              </a:rPr>
              <a:t>Commonwealth Fraud Prevention Centre: Prevent fraud and corruption in grants administration</a:t>
            </a:r>
            <a:r>
              <a:rPr lang="en-AU" u="none" dirty="0">
                <a:solidFill>
                  <a:srgbClr val="0000FF"/>
                </a:solidFill>
                <a:effectLst/>
                <a:ea typeface="Times New Roman" panose="02020603050405020304" pitchFamily="18" charset="0"/>
              </a:rPr>
              <a:t> (www.counterfraud.gov.au/prevent-fraud-and-corruption-grants-administration)</a:t>
            </a:r>
            <a:endParaRPr lang="en-AU" dirty="0">
              <a:effectLs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endParaRPr lang="en-AU" dirty="0">
              <a:effectLst/>
              <a:ea typeface="Times New Roman" panose="02020603050405020304" pitchFamily="18" charset="0"/>
            </a:endParaRPr>
          </a:p>
          <a:p>
            <a:endParaRPr lang="en-AU" i="0" dirty="0"/>
          </a:p>
        </p:txBody>
      </p:sp>
      <p:sp>
        <p:nvSpPr>
          <p:cNvPr id="4" name="Slide Number Placeholder 3"/>
          <p:cNvSpPr>
            <a:spLocks noGrp="1"/>
          </p:cNvSpPr>
          <p:nvPr>
            <p:ph type="sldNum" sz="quarter" idx="5"/>
          </p:nvPr>
        </p:nvSpPr>
        <p:spPr/>
        <p:txBody>
          <a:bodyPr/>
          <a:lstStyle/>
          <a:p>
            <a:fld id="{68C9B8FD-9211-4335-8BA1-59675118D39D}" type="slidenum">
              <a:rPr lang="en-AU" smtClean="0"/>
              <a:t>15</a:t>
            </a:fld>
            <a:endParaRPr lang="en-AU"/>
          </a:p>
        </p:txBody>
      </p:sp>
    </p:spTree>
    <p:extLst>
      <p:ext uri="{BB962C8B-B14F-4D97-AF65-F5344CB8AC3E}">
        <p14:creationId xmlns:p14="http://schemas.microsoft.com/office/powerpoint/2010/main" val="408775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13131"/>
                </a:solidFill>
                <a:effectLst/>
                <a:latin typeface="-apple-system"/>
              </a:rPr>
              <a:t>International Fraud Awareness Week</a:t>
            </a:r>
            <a:r>
              <a:rPr lang="en-GB" b="1" i="0" dirty="0">
                <a:solidFill>
                  <a:srgbClr val="313131"/>
                </a:solidFill>
                <a:effectLst/>
                <a:latin typeface="-apple-system"/>
              </a:rPr>
              <a:t> </a:t>
            </a:r>
            <a:r>
              <a:rPr lang="en-GB" b="0" i="0" dirty="0">
                <a:solidFill>
                  <a:srgbClr val="313131"/>
                </a:solidFill>
                <a:effectLst/>
                <a:latin typeface="-apple-system"/>
              </a:rPr>
              <a:t>is happening from 17 to 23 November 2024. It encourages entities to minimise the impact of fraud by promoting fraud awareness and education.</a:t>
            </a:r>
            <a:endParaRPr lang="en-AU" dirty="0"/>
          </a:p>
        </p:txBody>
      </p:sp>
      <p:sp>
        <p:nvSpPr>
          <p:cNvPr id="4" name="Slide Number Placeholder 3"/>
          <p:cNvSpPr>
            <a:spLocks noGrp="1"/>
          </p:cNvSpPr>
          <p:nvPr>
            <p:ph type="sldNum" sz="quarter" idx="5"/>
          </p:nvPr>
        </p:nvSpPr>
        <p:spPr/>
        <p:txBody>
          <a:bodyPr/>
          <a:lstStyle/>
          <a:p>
            <a:fld id="{68C9B8FD-9211-4335-8BA1-59675118D39D}" type="slidenum">
              <a:rPr lang="en-AU" smtClean="0"/>
              <a:t>2</a:t>
            </a:fld>
            <a:endParaRPr lang="en-AU"/>
          </a:p>
        </p:txBody>
      </p:sp>
    </p:spTree>
    <p:extLst>
      <p:ext uri="{BB962C8B-B14F-4D97-AF65-F5344CB8AC3E}">
        <p14:creationId xmlns:p14="http://schemas.microsoft.com/office/powerpoint/2010/main" val="418779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400" dirty="0">
                <a:solidFill>
                  <a:schemeClr val="tx1">
                    <a:lumMod val="65000"/>
                    <a:lumOff val="35000"/>
                  </a:schemeClr>
                </a:solidFill>
              </a:rPr>
              <a:t>[</a:t>
            </a:r>
            <a:r>
              <a:rPr lang="en-AU" sz="1400" b="1" i="1" dirty="0">
                <a:solidFill>
                  <a:srgbClr val="FF0000"/>
                </a:solidFill>
                <a:highlight>
                  <a:srgbClr val="FF0000"/>
                </a:highlight>
              </a:rPr>
              <a:t>Note to presenters: Please do amend the above to your agency’s acknowledgement of country and include the peoples of the land on which you are presenting</a:t>
            </a:r>
            <a:r>
              <a:rPr lang="en-AU" sz="1400" dirty="0">
                <a:solidFill>
                  <a:schemeClr val="tx1">
                    <a:lumMod val="65000"/>
                    <a:lumOff val="35000"/>
                  </a:schemeClr>
                </a:solidFill>
              </a:rPr>
              <a:t>]. </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AU" sz="1400" dirty="0">
              <a:solidFill>
                <a:schemeClr val="tx1">
                  <a:lumMod val="65000"/>
                  <a:lumOff val="35000"/>
                </a:schemeClr>
              </a:solidFill>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AU" sz="1400" dirty="0">
                <a:solidFill>
                  <a:schemeClr val="tx1">
                    <a:lumMod val="65000"/>
                    <a:lumOff val="35000"/>
                  </a:schemeClr>
                </a:solidFill>
              </a:rPr>
              <a:t>In keeping with the spirit of Reconciliation, I respectfully acknowledge the </a:t>
            </a:r>
            <a:r>
              <a:rPr lang="en-AU" sz="1400" dirty="0" err="1">
                <a:solidFill>
                  <a:schemeClr val="tx1">
                    <a:lumMod val="65000"/>
                    <a:lumOff val="35000"/>
                  </a:schemeClr>
                </a:solidFill>
              </a:rPr>
              <a:t>Jagera</a:t>
            </a:r>
            <a:r>
              <a:rPr lang="en-AU" sz="1400" dirty="0">
                <a:solidFill>
                  <a:schemeClr val="tx1">
                    <a:lumMod val="65000"/>
                    <a:lumOff val="35000"/>
                  </a:schemeClr>
                </a:solidFill>
              </a:rPr>
              <a:t> (JAG-EH-RAH), </a:t>
            </a:r>
            <a:r>
              <a:rPr lang="en-AU" sz="1400" dirty="0" err="1">
                <a:solidFill>
                  <a:schemeClr val="tx1">
                    <a:lumMod val="65000"/>
                    <a:lumOff val="35000"/>
                  </a:schemeClr>
                </a:solidFill>
              </a:rPr>
              <a:t>Yugara</a:t>
            </a:r>
            <a:r>
              <a:rPr lang="en-AU" sz="1400" dirty="0">
                <a:solidFill>
                  <a:schemeClr val="tx1">
                    <a:lumMod val="65000"/>
                    <a:lumOff val="35000"/>
                  </a:schemeClr>
                </a:solidFill>
              </a:rPr>
              <a:t> (YUG-EH-RAH), and Turrbal (TUR-A-BUL) peoples as the Traditional Owners and Custodians of the land on which</a:t>
            </a:r>
            <a:br>
              <a:rPr lang="en-AU" sz="1400" dirty="0">
                <a:solidFill>
                  <a:schemeClr val="tx1">
                    <a:lumMod val="65000"/>
                    <a:lumOff val="35000"/>
                  </a:schemeClr>
                </a:solidFill>
              </a:rPr>
            </a:br>
            <a:r>
              <a:rPr lang="en-AU" sz="1400" dirty="0">
                <a:solidFill>
                  <a:schemeClr val="tx1">
                    <a:lumMod val="65000"/>
                    <a:lumOff val="35000"/>
                  </a:schemeClr>
                </a:solidFill>
              </a:rPr>
              <a:t>this event is taking place, and Elders past, present and emerging. I also recognise those whose ongoing effort to protect and promote Aboriginal and Torres Strait Islander cultures will leave a lasting legacy for future Elders and leaders.</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AU" sz="1400" dirty="0">
              <a:solidFill>
                <a:schemeClr val="tx1">
                  <a:lumMod val="65000"/>
                  <a:lumOff val="35000"/>
                </a:schemeClr>
              </a:solidFill>
            </a:endParaRPr>
          </a:p>
          <a:p>
            <a:pPr marL="0" indent="0">
              <a:lnSpc>
                <a:spcPct val="120000"/>
              </a:lnSpc>
              <a:buNone/>
            </a:pPr>
            <a:endParaRPr lang="en-AU" sz="1400" dirty="0">
              <a:solidFill>
                <a:schemeClr val="tx1">
                  <a:lumMod val="65000"/>
                  <a:lumOff val="35000"/>
                </a:schemeClr>
              </a:solidFill>
            </a:endParaRPr>
          </a:p>
          <a:p>
            <a:pPr marL="0" indent="0">
              <a:lnSpc>
                <a:spcPct val="120000"/>
              </a:lnSpc>
              <a:buNone/>
            </a:pPr>
            <a:endParaRPr lang="en-AU" sz="1400" i="1" dirty="0">
              <a:solidFill>
                <a:schemeClr val="tx1">
                  <a:lumMod val="65000"/>
                  <a:lumOff val="35000"/>
                </a:schemeClr>
              </a:solidFill>
              <a:highlight>
                <a:srgbClr val="FF0000"/>
              </a:highlight>
            </a:endParaRPr>
          </a:p>
          <a:p>
            <a:pPr marL="0" indent="0">
              <a:lnSpc>
                <a:spcPct val="120000"/>
              </a:lnSpc>
              <a:buNone/>
            </a:pPr>
            <a:endParaRPr lang="en-AU" sz="1400" b="1" dirty="0">
              <a:solidFill>
                <a:srgbClr val="FF0000"/>
              </a:solidFill>
              <a:highlight>
                <a:srgbClr val="FFFF00"/>
              </a:highlight>
            </a:endParaRPr>
          </a:p>
          <a:p>
            <a:endParaRPr lang="en-AU" sz="1400" dirty="0"/>
          </a:p>
        </p:txBody>
      </p:sp>
      <p:sp>
        <p:nvSpPr>
          <p:cNvPr id="4" name="Slide Number Placeholder 3"/>
          <p:cNvSpPr>
            <a:spLocks noGrp="1"/>
          </p:cNvSpPr>
          <p:nvPr>
            <p:ph type="sldNum" sz="quarter" idx="10"/>
          </p:nvPr>
        </p:nvSpPr>
        <p:spPr/>
        <p:txBody>
          <a:bodyPr/>
          <a:lstStyle/>
          <a:p>
            <a:fld id="{FB1EC2D8-8279-4DBD-9DCF-2A15906C9B29}" type="slidenum">
              <a:rPr lang="en-AU" smtClean="0"/>
              <a:t>3</a:t>
            </a:fld>
            <a:endParaRPr lang="en-AU"/>
          </a:p>
        </p:txBody>
      </p:sp>
    </p:spTree>
    <p:extLst>
      <p:ext uri="{BB962C8B-B14F-4D97-AF65-F5344CB8AC3E}">
        <p14:creationId xmlns:p14="http://schemas.microsoft.com/office/powerpoint/2010/main" val="358197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47675"/>
            <a:ext cx="5953125" cy="3349625"/>
          </a:xfrm>
        </p:spPr>
      </p:sp>
      <p:sp>
        <p:nvSpPr>
          <p:cNvPr id="3" name="Notes Placeholder 2"/>
          <p:cNvSpPr>
            <a:spLocks noGrp="1"/>
          </p:cNvSpPr>
          <p:nvPr>
            <p:ph type="body" idx="1"/>
          </p:nvPr>
        </p:nvSpPr>
        <p:spPr>
          <a:xfrm>
            <a:off x="422274" y="3947014"/>
            <a:ext cx="5953125" cy="5481569"/>
          </a:xfrm>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AU" sz="1400" kern="100" dirty="0">
                <a:effectLst/>
                <a:ea typeface="Calibri" panose="020F0502020204030204" pitchFamily="34" charset="0"/>
                <a:cs typeface="Times New Roman" panose="02020603050405020304" pitchFamily="18" charset="0"/>
              </a:rPr>
              <a:t>In the lead up to International Fraud Awareness Week held from 17-23 November 2024, the Crime and Corruption Commission has shared some resources with the public sector to help us prevent, detect and respond to new and emerging fraud threats. The theme of International Fraud Awareness Week is ‘The face of fraud is changing – collaboration is more important than ever.’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AU" sz="1400" dirty="0"/>
          </a:p>
          <a:p>
            <a:pPr>
              <a:lnSpc>
                <a:spcPct val="107000"/>
              </a:lnSpc>
              <a:spcAft>
                <a:spcPts val="800"/>
              </a:spcAft>
            </a:pPr>
            <a:r>
              <a:rPr lang="en-AU" sz="1400" kern="100" dirty="0">
                <a:effectLst/>
                <a:ea typeface="Calibri" panose="020F0502020204030204" pitchFamily="34" charset="0"/>
                <a:cs typeface="Times New Roman" panose="02020603050405020304" pitchFamily="18" charset="0"/>
              </a:rPr>
              <a:t>Fraud doesn’t just affect finances; it erodes public trust in government institutions. It also places a financial burden on the public sector, which means less funding for essential services. With rapid technological advancements, the face of fraud is shifting, which makes it more important than ever to stay ahead of these evolving threats.</a:t>
            </a:r>
          </a:p>
          <a:p>
            <a:pPr>
              <a:spcBef>
                <a:spcPts val="600"/>
              </a:spcBef>
              <a:spcAft>
                <a:spcPts val="600"/>
              </a:spcAft>
            </a:pPr>
            <a:endParaRPr lang="en-AU" sz="1400" dirty="0">
              <a:effectLst/>
              <a:ea typeface="Times New Roman" panose="02020603050405020304" pitchFamily="18" charset="0"/>
            </a:endParaRPr>
          </a:p>
          <a:p>
            <a:pPr>
              <a:spcBef>
                <a:spcPts val="600"/>
              </a:spcBef>
              <a:spcAft>
                <a:spcPts val="600"/>
              </a:spcAft>
            </a:pPr>
            <a:r>
              <a:rPr lang="en-AU" sz="1400" dirty="0">
                <a:effectLst/>
                <a:ea typeface="Times New Roman" panose="02020603050405020304" pitchFamily="18" charset="0"/>
              </a:rPr>
              <a:t>While advancements in technology and innovations in public service delivery are helping the public sector to deliver more efficient and effective services, they also increase fraud-related risks for agencies by making it more difficult for fraudulent activity to be detected, investigated and prosecuted. This is because advanced technology can offer a dangerous combination of anonymity, psychological distance, speed and efficiency, and personalisation not seen before. This combined with current economic conditions, such as the rising cost of living, may increase the motivation for fraud by public sector employees or contractors.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AU" sz="1400" kern="1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400" kern="100" dirty="0">
                <a:effectLst/>
                <a:ea typeface="Calibri" panose="020F0502020204030204" pitchFamily="34" charset="0"/>
                <a:cs typeface="Times New Roman" panose="02020603050405020304" pitchFamily="18" charset="0"/>
              </a:rPr>
              <a:t>Over the next few slides, we’ll explore how fraud is evolving, the impact on publicly funded institutions, and the role we each play in preventing, detecting, and responding to fraud.</a:t>
            </a:r>
          </a:p>
          <a:p>
            <a:pPr>
              <a:lnSpc>
                <a:spcPct val="107000"/>
              </a:lnSpc>
              <a:spcAft>
                <a:spcPts val="800"/>
              </a:spcAft>
            </a:pPr>
            <a:endParaRPr lang="en-AU" sz="1400" kern="100" dirty="0">
              <a:effectLst/>
              <a:ea typeface="Calibri" panose="020F0502020204030204" pitchFamily="34" charset="0"/>
              <a:cs typeface="Times New Roman" panose="02020603050405020304" pitchFamily="18" charset="0"/>
            </a:endParaRPr>
          </a:p>
          <a:p>
            <a:endParaRPr lang="en-AU" sz="1400" dirty="0"/>
          </a:p>
        </p:txBody>
      </p:sp>
      <p:sp>
        <p:nvSpPr>
          <p:cNvPr id="4" name="Slide Number Placeholder 3"/>
          <p:cNvSpPr>
            <a:spLocks noGrp="1"/>
          </p:cNvSpPr>
          <p:nvPr>
            <p:ph type="sldNum" sz="quarter" idx="5"/>
          </p:nvPr>
        </p:nvSpPr>
        <p:spPr/>
        <p:txBody>
          <a:bodyPr/>
          <a:lstStyle/>
          <a:p>
            <a:fld id="{68C9B8FD-9211-4335-8BA1-59675118D39D}" type="slidenum">
              <a:rPr lang="en-AU" smtClean="0"/>
              <a:t>4</a:t>
            </a:fld>
            <a:endParaRPr lang="en-AU"/>
          </a:p>
        </p:txBody>
      </p:sp>
    </p:spTree>
    <p:extLst>
      <p:ext uri="{BB962C8B-B14F-4D97-AF65-F5344CB8AC3E}">
        <p14:creationId xmlns:p14="http://schemas.microsoft.com/office/powerpoint/2010/main" val="3281519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effectLst/>
                <a:ea typeface="Times New Roman" panose="02020603050405020304" pitchFamily="18" charset="0"/>
              </a:rPr>
              <a:t>While the face of fraud is changing, it’s important to understand how that relates to fraud in Queensland.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effectLst/>
                <a:ea typeface="Times New Roman" panose="02020603050405020304" pitchFamily="18" charset="0"/>
              </a:rPr>
              <a:t>This graph shows the fraud-related allegations made about the public sector to the CCC since 2015. Between 2015 and 2023, the Crime and Corruption Commission received over 2500 fraud-related allegations.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effectLst/>
                <a:ea typeface="Times New Roman" panose="02020603050405020304" pitchFamily="18" charset="0"/>
              </a:rPr>
              <a:t>While fraud allegations peaked between 2018 and 2020, since 2022 the CCC has been observing an increasing upward trend in fraud-related allegations. As the opportunities to commit and detect fraud change, it is critical that public sector agencies ensure they have the right measures in place to detect, prevent and respond to fraudulent behaviours.</a:t>
            </a:r>
          </a:p>
          <a:p>
            <a:endParaRPr lang="en-AU" sz="1400" dirty="0"/>
          </a:p>
          <a:p>
            <a:r>
              <a:rPr lang="en-AU" sz="1400" i="1" dirty="0"/>
              <a:t>[Note to presenters: </a:t>
            </a:r>
            <a:r>
              <a:rPr lang="en-AU" sz="1400" i="1" kern="0" dirty="0">
                <a:effectLst/>
                <a:ea typeface="Times New Roman" panose="02020603050405020304" pitchFamily="18" charset="0"/>
              </a:rPr>
              <a:t>To see your sector/department’s fraud-related complaints (and other corrupt conduct), view our Corruption Allegations Data Dashboard (CADD) </a:t>
            </a:r>
            <a:r>
              <a:rPr lang="en-AU" sz="1400" i="1" u="none" kern="0" dirty="0">
                <a:solidFill>
                  <a:srgbClr val="0000FF"/>
                </a:solidFill>
                <a:effectLst/>
                <a:ea typeface="Times New Roman" panose="02020603050405020304" pitchFamily="18" charset="0"/>
              </a:rPr>
              <a:t>&lt;</a:t>
            </a:r>
            <a:r>
              <a:rPr lang="en-AU" sz="1400" i="1" u="sng" kern="0" dirty="0">
                <a:solidFill>
                  <a:srgbClr val="0000FF"/>
                </a:solidFill>
                <a:effectLst/>
                <a:ea typeface="Times New Roman" panose="02020603050405020304" pitchFamily="18" charset="0"/>
              </a:rPr>
              <a:t>https://www.ccc.qld.gov.au/about/corruption/corruption-allegations-data-dashboard</a:t>
            </a:r>
            <a:r>
              <a:rPr lang="en-AU" sz="1400" i="1" u="none" kern="0" dirty="0">
                <a:solidFill>
                  <a:srgbClr val="0000FF"/>
                </a:solidFill>
                <a:effectLst/>
                <a:ea typeface="Times New Roman" panose="02020603050405020304" pitchFamily="18" charset="0"/>
              </a:rPr>
              <a:t>&gt;. </a:t>
            </a:r>
            <a:r>
              <a:rPr lang="en-AU" sz="1400" i="1" kern="0" dirty="0">
                <a:effectLst/>
                <a:ea typeface="Times New Roman" panose="02020603050405020304" pitchFamily="18" charset="0"/>
              </a:rPr>
              <a:t>You can use this information to add and tailor your presentation to your sector or specific department or agency.]</a:t>
            </a:r>
            <a:endParaRPr lang="en-AU" sz="1400" i="1" dirty="0"/>
          </a:p>
        </p:txBody>
      </p:sp>
      <p:sp>
        <p:nvSpPr>
          <p:cNvPr id="4" name="Slide Number Placeholder 3"/>
          <p:cNvSpPr>
            <a:spLocks noGrp="1"/>
          </p:cNvSpPr>
          <p:nvPr>
            <p:ph type="sldNum" sz="quarter" idx="5"/>
          </p:nvPr>
        </p:nvSpPr>
        <p:spPr/>
        <p:txBody>
          <a:bodyPr/>
          <a:lstStyle/>
          <a:p>
            <a:fld id="{68C9B8FD-9211-4335-8BA1-59675118D39D}" type="slidenum">
              <a:rPr lang="en-AU" smtClean="0"/>
              <a:t>5</a:t>
            </a:fld>
            <a:endParaRPr lang="en-AU"/>
          </a:p>
        </p:txBody>
      </p:sp>
    </p:spTree>
    <p:extLst>
      <p:ext uri="{BB962C8B-B14F-4D97-AF65-F5344CB8AC3E}">
        <p14:creationId xmlns:p14="http://schemas.microsoft.com/office/powerpoint/2010/main" val="282100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AU" sz="1400" dirty="0">
                <a:effectLst/>
                <a:ea typeface="Times New Roman" panose="02020603050405020304" pitchFamily="18" charset="0"/>
              </a:rPr>
              <a:t>While technological advancements are changing almost all aspects of fraud, the </a:t>
            </a:r>
            <a:r>
              <a:rPr lang="en-AU" sz="1400" dirty="0" err="1">
                <a:effectLst/>
                <a:ea typeface="Times New Roman" panose="02020603050405020304" pitchFamily="18" charset="0"/>
              </a:rPr>
              <a:t>CCC’s</a:t>
            </a:r>
            <a:r>
              <a:rPr lang="en-AU" sz="1400" dirty="0">
                <a:effectLst/>
                <a:ea typeface="Times New Roman" panose="02020603050405020304" pitchFamily="18" charset="0"/>
              </a:rPr>
              <a:t> corruption work has identified three areas that are particularly prone to technology-related fraud threats:</a:t>
            </a:r>
          </a:p>
          <a:p>
            <a:pPr marL="342900" lvl="0" indent="-342900">
              <a:spcBef>
                <a:spcPts val="600"/>
              </a:spcBef>
              <a:spcAft>
                <a:spcPts val="600"/>
              </a:spcAft>
              <a:buFont typeface="Symbol" panose="05050102010706020507" pitchFamily="18" charset="2"/>
              <a:buChar char=""/>
            </a:pPr>
            <a:r>
              <a:rPr lang="en-AU" sz="1400" dirty="0">
                <a:effectLst/>
                <a:ea typeface="Times New Roman" panose="02020603050405020304" pitchFamily="18" charset="0"/>
              </a:rPr>
              <a:t>Procurement</a:t>
            </a:r>
          </a:p>
          <a:p>
            <a:pPr marL="342900" lvl="0" indent="-342900">
              <a:spcBef>
                <a:spcPts val="600"/>
              </a:spcBef>
              <a:spcAft>
                <a:spcPts val="600"/>
              </a:spcAft>
              <a:buFont typeface="Symbol" panose="05050102010706020507" pitchFamily="18" charset="2"/>
              <a:buChar char=""/>
            </a:pPr>
            <a:r>
              <a:rPr lang="en-AU" sz="1400" dirty="0">
                <a:effectLst/>
                <a:ea typeface="Times New Roman" panose="02020603050405020304" pitchFamily="18" charset="0"/>
              </a:rPr>
              <a:t>Recruitment</a:t>
            </a:r>
          </a:p>
          <a:p>
            <a:pPr marL="342900" lvl="0" indent="-342900">
              <a:spcBef>
                <a:spcPts val="600"/>
              </a:spcBef>
              <a:spcAft>
                <a:spcPts val="600"/>
              </a:spcAft>
              <a:buFont typeface="Symbol" panose="05050102010706020507" pitchFamily="18" charset="2"/>
              <a:buChar char=""/>
            </a:pPr>
            <a:r>
              <a:rPr lang="en-AU" sz="1400" dirty="0">
                <a:effectLst/>
                <a:ea typeface="Times New Roman" panose="02020603050405020304" pitchFamily="18" charset="0"/>
              </a:rPr>
              <a:t>Grant funding,</a:t>
            </a:r>
            <a:r>
              <a:rPr lang="en-AU" sz="1400" b="1" dirty="0">
                <a:effectLst/>
                <a:ea typeface="Times New Roman" panose="02020603050405020304" pitchFamily="18" charset="0"/>
              </a:rPr>
              <a:t> </a:t>
            </a:r>
            <a:r>
              <a:rPr lang="en-AU" sz="1400" dirty="0">
                <a:effectLst/>
                <a:ea typeface="Times New Roman" panose="02020603050405020304" pitchFamily="18" charset="0"/>
              </a:rPr>
              <a:t>regulation, and licensing.</a:t>
            </a:r>
          </a:p>
          <a:p>
            <a:endParaRPr lang="en-AU" sz="1400" dirty="0"/>
          </a:p>
        </p:txBody>
      </p:sp>
      <p:sp>
        <p:nvSpPr>
          <p:cNvPr id="4" name="Slide Number Placeholder 3"/>
          <p:cNvSpPr>
            <a:spLocks noGrp="1"/>
          </p:cNvSpPr>
          <p:nvPr>
            <p:ph type="sldNum" sz="quarter" idx="5"/>
          </p:nvPr>
        </p:nvSpPr>
        <p:spPr/>
        <p:txBody>
          <a:bodyPr/>
          <a:lstStyle/>
          <a:p>
            <a:fld id="{68C9B8FD-9211-4335-8BA1-59675118D39D}" type="slidenum">
              <a:rPr lang="en-AU" smtClean="0"/>
              <a:t>6</a:t>
            </a:fld>
            <a:endParaRPr lang="en-AU"/>
          </a:p>
        </p:txBody>
      </p:sp>
    </p:spTree>
    <p:extLst>
      <p:ext uri="{BB962C8B-B14F-4D97-AF65-F5344CB8AC3E}">
        <p14:creationId xmlns:p14="http://schemas.microsoft.com/office/powerpoint/2010/main" val="233115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955529"/>
          </a:xfrm>
        </p:spPr>
        <p:txBody>
          <a:bodyPr/>
          <a:lstStyle/>
          <a:p>
            <a:pPr>
              <a:spcBef>
                <a:spcPts val="600"/>
              </a:spcBef>
              <a:spcAft>
                <a:spcPts val="600"/>
              </a:spcAft>
            </a:pPr>
            <a:r>
              <a:rPr lang="en-AU" sz="1400" dirty="0">
                <a:effectLst/>
                <a:ea typeface="Times New Roman" panose="02020603050405020304" pitchFamily="18" charset="0"/>
              </a:rPr>
              <a:t>Significant public funding is invested in delivering major infrastructure, which includes new hospitals, schools, housing, transport, and renewable energy. Complex procurements, including major infrastructure and development projects are vulnerable to fraud and corruption as they often involve significant expenditure of public funds.</a:t>
            </a:r>
          </a:p>
          <a:p>
            <a:pPr>
              <a:spcBef>
                <a:spcPts val="600"/>
              </a:spcBef>
              <a:spcAft>
                <a:spcPts val="600"/>
              </a:spcAft>
            </a:pPr>
            <a:endParaRPr lang="en-AU" sz="1400" dirty="0">
              <a:effectLst/>
              <a:ea typeface="Times New Roman" panose="02020603050405020304" pitchFamily="18" charset="0"/>
            </a:endParaRPr>
          </a:p>
          <a:p>
            <a:pPr>
              <a:spcBef>
                <a:spcPts val="600"/>
              </a:spcBef>
              <a:spcAft>
                <a:spcPts val="600"/>
              </a:spcAft>
            </a:pPr>
            <a:r>
              <a:rPr lang="en-AU" sz="1400" dirty="0">
                <a:effectLst/>
                <a:ea typeface="Times New Roman" panose="02020603050405020304" pitchFamily="18" charset="0"/>
              </a:rPr>
              <a:t>Advancements in technology mean that agencies are increasingly relying on e-procurement processes, cloud-based procurement solutions to automate procurement tasks, increased online transactions and online document submissions and recordkeeping. However, these same advancements increase technology-related procurement risks, especially in supplier selection and contract management. </a:t>
            </a:r>
          </a:p>
          <a:p>
            <a:pPr>
              <a:spcBef>
                <a:spcPts val="600"/>
              </a:spcBef>
              <a:spcAft>
                <a:spcPts val="600"/>
              </a:spcAft>
            </a:pPr>
            <a:endParaRPr lang="en-AU" sz="1400" dirty="0">
              <a:effectLst/>
              <a:ea typeface="Times New Roman" panose="02020603050405020304" pitchFamily="18" charset="0"/>
            </a:endParaRPr>
          </a:p>
          <a:p>
            <a:pPr>
              <a:spcBef>
                <a:spcPts val="600"/>
              </a:spcBef>
              <a:spcAft>
                <a:spcPts val="600"/>
              </a:spcAft>
            </a:pPr>
            <a:r>
              <a:rPr lang="en-AU" sz="1400" dirty="0">
                <a:effectLst/>
                <a:ea typeface="Times New Roman" panose="02020603050405020304" pitchFamily="18" charset="0"/>
              </a:rPr>
              <a:t>Procurement-related frauds include:</a:t>
            </a:r>
          </a:p>
          <a:p>
            <a:pPr marL="342900" lvl="0" indent="-342900">
              <a:spcBef>
                <a:spcPts val="600"/>
              </a:spcBef>
              <a:spcAft>
                <a:spcPts val="600"/>
              </a:spcAft>
              <a:buFont typeface="Symbol" panose="05050102010706020507" pitchFamily="18" charset="2"/>
              <a:buChar char=""/>
            </a:pPr>
            <a:r>
              <a:rPr lang="en-AU" sz="1400" dirty="0">
                <a:effectLst/>
                <a:ea typeface="Times New Roman" panose="02020603050405020304" pitchFamily="18" charset="0"/>
              </a:rPr>
              <a:t>creating fraudulent physical or electronic documents</a:t>
            </a:r>
          </a:p>
          <a:p>
            <a:pPr marL="342900" lvl="0" indent="-342900">
              <a:spcBef>
                <a:spcPts val="600"/>
              </a:spcBef>
              <a:spcAft>
                <a:spcPts val="600"/>
              </a:spcAft>
              <a:buFont typeface="Symbol" panose="05050102010706020507" pitchFamily="18" charset="2"/>
              <a:buChar char=""/>
            </a:pPr>
            <a:r>
              <a:rPr lang="en-AU" sz="1400" dirty="0">
                <a:effectLst/>
                <a:ea typeface="Times New Roman" panose="02020603050405020304" pitchFamily="18" charset="0"/>
              </a:rPr>
              <a:t>altering existing physical or electronic documents</a:t>
            </a:r>
          </a:p>
          <a:p>
            <a:pPr marL="342900" lvl="0" indent="-342900">
              <a:spcBef>
                <a:spcPts val="600"/>
              </a:spcBef>
              <a:spcAft>
                <a:spcPts val="600"/>
              </a:spcAft>
              <a:buFont typeface="Symbol" panose="05050102010706020507" pitchFamily="18" charset="2"/>
              <a:buChar char=""/>
            </a:pPr>
            <a:r>
              <a:rPr lang="en-AU" sz="1400" dirty="0">
                <a:effectLst/>
                <a:ea typeface="Times New Roman" panose="02020603050405020304" pitchFamily="18" charset="0"/>
              </a:rPr>
              <a:t>manipulating the bid documents such as technical specifications</a:t>
            </a:r>
          </a:p>
          <a:p>
            <a:pPr marL="342900" lvl="0" indent="-342900">
              <a:spcBef>
                <a:spcPts val="600"/>
              </a:spcBef>
              <a:spcAft>
                <a:spcPts val="600"/>
              </a:spcAft>
              <a:buFont typeface="Symbol" panose="05050102010706020507" pitchFamily="18" charset="2"/>
              <a:buChar char=""/>
            </a:pPr>
            <a:r>
              <a:rPr lang="en-AU" sz="1400" dirty="0">
                <a:effectLst/>
                <a:ea typeface="Times New Roman" panose="02020603050405020304" pitchFamily="18" charset="0"/>
              </a:rPr>
              <a:t>inappropriately accessing or releasing sensitive or confidential information, e.g., tender specifications . </a:t>
            </a:r>
          </a:p>
          <a:p>
            <a:endParaRPr lang="en-AU" sz="1400" dirty="0"/>
          </a:p>
        </p:txBody>
      </p:sp>
      <p:sp>
        <p:nvSpPr>
          <p:cNvPr id="4" name="Slide Number Placeholder 3"/>
          <p:cNvSpPr>
            <a:spLocks noGrp="1"/>
          </p:cNvSpPr>
          <p:nvPr>
            <p:ph type="sldNum" sz="quarter" idx="5"/>
          </p:nvPr>
        </p:nvSpPr>
        <p:spPr/>
        <p:txBody>
          <a:bodyPr/>
          <a:lstStyle/>
          <a:p>
            <a:fld id="{68C9B8FD-9211-4335-8BA1-59675118D39D}" type="slidenum">
              <a:rPr lang="en-AU" smtClean="0"/>
              <a:t>7</a:t>
            </a:fld>
            <a:endParaRPr lang="en-AU"/>
          </a:p>
        </p:txBody>
      </p:sp>
    </p:spTree>
    <p:extLst>
      <p:ext uri="{BB962C8B-B14F-4D97-AF65-F5344CB8AC3E}">
        <p14:creationId xmlns:p14="http://schemas.microsoft.com/office/powerpoint/2010/main" val="397585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400" dirty="0">
                <a:effectLst/>
                <a:ea typeface="Times New Roman" panose="02020603050405020304" pitchFamily="18" charset="0"/>
              </a:rPr>
              <a:t>The CCC promotes a four-step approach for implementing control mechanisms that will assist your agency to reduce the risk of fraud and corruption within procurement.</a:t>
            </a:r>
            <a:endParaRPr lang="en-AU" sz="1400" dirty="0">
              <a:effectLst/>
              <a:ea typeface="Times New Roman" panose="02020603050405020304" pitchFamily="18" charset="0"/>
            </a:endParaRPr>
          </a:p>
          <a:p>
            <a:pPr marL="342900" lvl="0" indent="-342900">
              <a:spcBef>
                <a:spcPts val="300"/>
              </a:spcBef>
              <a:spcAft>
                <a:spcPts val="300"/>
              </a:spcAft>
              <a:buClr>
                <a:srgbClr val="008D96"/>
              </a:buClr>
              <a:buFont typeface="+mj-lt"/>
              <a:buAutoNum type="arabicPeriod"/>
            </a:pPr>
            <a:r>
              <a:rPr lang="en-US" sz="1800" dirty="0">
                <a:solidFill>
                  <a:srgbClr val="404041"/>
                </a:solidFill>
                <a:effectLst/>
                <a:latin typeface="Calibri" panose="020F0502020204030204" pitchFamily="34" charset="0"/>
                <a:ea typeface="Calibri" panose="020F0502020204030204" pitchFamily="34" charset="0"/>
              </a:rPr>
              <a:t>Implement a fraud and corruption risk management plan that documents how you identify, prevent and respond to fraud risk.</a:t>
            </a: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300"/>
              </a:spcBef>
              <a:spcAft>
                <a:spcPts val="300"/>
              </a:spcAft>
              <a:buClr>
                <a:srgbClr val="008D96"/>
              </a:buClr>
              <a:buFont typeface="+mj-lt"/>
              <a:buAutoNum type="arabicPeriod"/>
            </a:pPr>
            <a:r>
              <a:rPr lang="en-US" sz="1800" dirty="0">
                <a:solidFill>
                  <a:srgbClr val="404041"/>
                </a:solidFill>
                <a:effectLst/>
                <a:latin typeface="Calibri" panose="020F0502020204030204" pitchFamily="34" charset="0"/>
                <a:ea typeface="Calibri" panose="020F0502020204030204" pitchFamily="34" charset="0"/>
              </a:rPr>
              <a:t>Set a procurement policy and procedure that guides staff on how to conduct procurement activities.</a:t>
            </a: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300"/>
              </a:spcBef>
              <a:spcAft>
                <a:spcPts val="300"/>
              </a:spcAft>
              <a:buClr>
                <a:srgbClr val="008D96"/>
              </a:buClr>
              <a:buFont typeface="+mj-lt"/>
              <a:buAutoNum type="arabicPeriod"/>
            </a:pPr>
            <a:r>
              <a:rPr lang="en-US" sz="1800" dirty="0">
                <a:solidFill>
                  <a:srgbClr val="404041"/>
                </a:solidFill>
                <a:effectLst/>
                <a:latin typeface="Calibri" panose="020F0502020204030204" pitchFamily="34" charset="0"/>
                <a:ea typeface="Calibri" panose="020F0502020204030204" pitchFamily="34" charset="0"/>
              </a:rPr>
              <a:t>Promote a probity-oriented culture through training and awareness. </a:t>
            </a: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300"/>
              </a:spcBef>
              <a:spcAft>
                <a:spcPts val="300"/>
              </a:spcAft>
              <a:buClr>
                <a:srgbClr val="008D96"/>
              </a:buClr>
              <a:buFont typeface="+mj-lt"/>
              <a:buAutoNum type="arabicPeriod"/>
            </a:pPr>
            <a:r>
              <a:rPr lang="en-AU" sz="1800" dirty="0">
                <a:solidFill>
                  <a:srgbClr val="3C3C3C"/>
                </a:solidFill>
                <a:effectLst/>
                <a:latin typeface="Calibri" panose="020F0502020204030204" pitchFamily="34" charset="0"/>
                <a:ea typeface="Times New Roman" panose="02020603050405020304" pitchFamily="18" charset="0"/>
              </a:rPr>
              <a:t>Develop and implement internal control activities such as internal audits of your processes, securing of and tracking of access to sensitive documents and information management and auditing that access.</a:t>
            </a:r>
            <a:endParaRPr lang="en-AU" sz="1800" dirty="0">
              <a:effectLst/>
              <a:latin typeface="Times New Roman" panose="02020603050405020304" pitchFamily="18" charset="0"/>
              <a:ea typeface="Times New Roman" panose="02020603050405020304" pitchFamily="18" charset="0"/>
            </a:endParaRPr>
          </a:p>
          <a:p>
            <a:endParaRPr lang="en-AU" sz="1400" dirty="0"/>
          </a:p>
        </p:txBody>
      </p:sp>
      <p:sp>
        <p:nvSpPr>
          <p:cNvPr id="4" name="Slide Number Placeholder 3"/>
          <p:cNvSpPr>
            <a:spLocks noGrp="1"/>
          </p:cNvSpPr>
          <p:nvPr>
            <p:ph type="sldNum" sz="quarter" idx="5"/>
          </p:nvPr>
        </p:nvSpPr>
        <p:spPr/>
        <p:txBody>
          <a:bodyPr/>
          <a:lstStyle/>
          <a:p>
            <a:fld id="{68C9B8FD-9211-4335-8BA1-59675118D39D}" type="slidenum">
              <a:rPr lang="en-AU" smtClean="0"/>
              <a:t>8</a:t>
            </a:fld>
            <a:endParaRPr lang="en-AU"/>
          </a:p>
        </p:txBody>
      </p:sp>
    </p:spTree>
    <p:extLst>
      <p:ext uri="{BB962C8B-B14F-4D97-AF65-F5344CB8AC3E}">
        <p14:creationId xmlns:p14="http://schemas.microsoft.com/office/powerpoint/2010/main" val="125402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84213"/>
            <a:ext cx="5953125" cy="3349625"/>
          </a:xfrm>
        </p:spPr>
      </p:sp>
      <p:sp>
        <p:nvSpPr>
          <p:cNvPr id="3" name="Notes Placeholder 2"/>
          <p:cNvSpPr>
            <a:spLocks noGrp="1"/>
          </p:cNvSpPr>
          <p:nvPr>
            <p:ph type="body" idx="1"/>
          </p:nvPr>
        </p:nvSpPr>
        <p:spPr>
          <a:xfrm>
            <a:off x="422275" y="4183692"/>
            <a:ext cx="5953124" cy="5742945"/>
          </a:xfrm>
        </p:spPr>
        <p:txBody>
          <a:bodyPr/>
          <a:lstStyle/>
          <a:p>
            <a:pPr>
              <a:spcBef>
                <a:spcPts val="600"/>
              </a:spcBef>
              <a:spcAft>
                <a:spcPts val="600"/>
              </a:spcAft>
            </a:pPr>
            <a:r>
              <a:rPr lang="en-AU" dirty="0">
                <a:effectLst/>
                <a:ea typeface="Times New Roman" panose="02020603050405020304" pitchFamily="18" charset="0"/>
              </a:rPr>
              <a:t>Recruitment is a high-risk area for fraud through people misrepresenting their qualifications, work history and experience. Our corruption work has identified how technology can facilitate or conceal corruption through:</a:t>
            </a:r>
          </a:p>
          <a:p>
            <a:pPr marL="342900" lvl="0" indent="-342900">
              <a:spcBef>
                <a:spcPts val="600"/>
              </a:spcBef>
              <a:spcAft>
                <a:spcPts val="600"/>
              </a:spcAft>
              <a:buFont typeface="Symbol" panose="05050102010706020507" pitchFamily="18" charset="2"/>
              <a:buChar char=""/>
            </a:pPr>
            <a:r>
              <a:rPr lang="en-AU" dirty="0">
                <a:effectLst/>
                <a:ea typeface="Times New Roman" panose="02020603050405020304" pitchFamily="18" charset="0"/>
              </a:rPr>
              <a:t>using technology to create false tertiary qualifications to gain employment</a:t>
            </a:r>
          </a:p>
          <a:p>
            <a:pPr marL="342900" lvl="0" indent="-342900">
              <a:spcBef>
                <a:spcPts val="600"/>
              </a:spcBef>
              <a:spcAft>
                <a:spcPts val="600"/>
              </a:spcAft>
              <a:buFont typeface="Symbol" panose="05050102010706020507" pitchFamily="18" charset="2"/>
              <a:buChar char=""/>
            </a:pPr>
            <a:r>
              <a:rPr lang="en-AU" dirty="0">
                <a:effectLst/>
                <a:ea typeface="Times New Roman" panose="02020603050405020304" pitchFamily="18" charset="0"/>
              </a:rPr>
              <a:t>employees holding multiple undeclared and unmanaged remote working arrangements enabling people to hold multiple jobs in different organisations at the same time. </a:t>
            </a:r>
          </a:p>
          <a:p>
            <a:pPr marL="342900" lvl="0" indent="-342900">
              <a:spcBef>
                <a:spcPts val="600"/>
              </a:spcBef>
              <a:spcAft>
                <a:spcPts val="600"/>
              </a:spcAft>
              <a:buFont typeface="Symbol" panose="05050102010706020507" pitchFamily="18" charset="2"/>
              <a:buChar char=""/>
            </a:pPr>
            <a:r>
              <a:rPr lang="en-AU" dirty="0">
                <a:effectLst/>
                <a:ea typeface="Times New Roman" panose="02020603050405020304" pitchFamily="18" charset="0"/>
              </a:rPr>
              <a:t>‘ghost’ employment fraud where positions are created and then ‘filled’ by staff who either do not work for the organisation or do not exist, and whose wages are paid to corrupt employees due to automated recruitment, employment and payroll systems. </a:t>
            </a:r>
          </a:p>
          <a:p>
            <a:pPr marL="342900" lvl="0" indent="-342900">
              <a:spcBef>
                <a:spcPts val="600"/>
              </a:spcBef>
              <a:spcAft>
                <a:spcPts val="600"/>
              </a:spcAft>
              <a:buFont typeface="Symbol" panose="05050102010706020507" pitchFamily="18" charset="2"/>
              <a:buChar char=""/>
            </a:pPr>
            <a:endParaRPr lang="en-AU" dirty="0">
              <a:effectLst/>
              <a:ea typeface="Times New Roman" panose="02020603050405020304" pitchFamily="18" charset="0"/>
            </a:endParaRPr>
          </a:p>
          <a:p>
            <a:pPr>
              <a:spcBef>
                <a:spcPts val="600"/>
              </a:spcBef>
              <a:spcAft>
                <a:spcPts val="600"/>
              </a:spcAft>
            </a:pPr>
            <a:r>
              <a:rPr lang="en-AU" dirty="0">
                <a:effectLst/>
                <a:ea typeface="Times New Roman" panose="02020603050405020304" pitchFamily="18" charset="0"/>
              </a:rPr>
              <a:t>Fraud in recruitment may be heightened where an agency doesn’t:</a:t>
            </a:r>
          </a:p>
          <a:p>
            <a:pPr marL="342900" lvl="0" indent="-342900">
              <a:spcBef>
                <a:spcPts val="300"/>
              </a:spcBef>
              <a:spcAft>
                <a:spcPts val="300"/>
              </a:spcAft>
              <a:buClr>
                <a:srgbClr val="008C95"/>
              </a:buClr>
              <a:buFont typeface="Symbol" panose="05050102010706020507" pitchFamily="18" charset="2"/>
              <a:buChar char=""/>
            </a:pPr>
            <a:r>
              <a:rPr lang="en-US" sz="1800" dirty="0">
                <a:solidFill>
                  <a:srgbClr val="3C3C3C"/>
                </a:solidFill>
                <a:effectLst/>
                <a:latin typeface="Calibri" panose="020F0502020204030204" pitchFamily="34" charset="0"/>
                <a:ea typeface="Calibri" panose="020F0502020204030204" pitchFamily="34" charset="0"/>
              </a:rPr>
              <a:t>undertake sufficient pre-recruitment vetting and screening</a:t>
            </a: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300"/>
              </a:spcBef>
              <a:spcAft>
                <a:spcPts val="300"/>
              </a:spcAft>
              <a:buClr>
                <a:srgbClr val="008C95"/>
              </a:buClr>
              <a:buFont typeface="Symbol" panose="05050102010706020507" pitchFamily="18" charset="2"/>
              <a:buChar char=""/>
            </a:pPr>
            <a:r>
              <a:rPr lang="en-US" sz="1800" dirty="0">
                <a:solidFill>
                  <a:srgbClr val="3C3C3C"/>
                </a:solidFill>
                <a:effectLst/>
                <a:latin typeface="Calibri" panose="020F0502020204030204" pitchFamily="34" charset="0"/>
                <a:ea typeface="Calibri" panose="020F0502020204030204" pitchFamily="34" charset="0"/>
              </a:rPr>
              <a:t>validate credentials and work-experience</a:t>
            </a: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300"/>
              </a:spcBef>
              <a:spcAft>
                <a:spcPts val="300"/>
              </a:spcAft>
              <a:buClr>
                <a:srgbClr val="008C95"/>
              </a:buClr>
              <a:buFont typeface="Symbol" panose="05050102010706020507" pitchFamily="18" charset="2"/>
              <a:buChar char=""/>
            </a:pPr>
            <a:r>
              <a:rPr lang="en-US" sz="1800" dirty="0">
                <a:solidFill>
                  <a:srgbClr val="3C3C3C"/>
                </a:solidFill>
                <a:effectLst/>
                <a:latin typeface="Calibri" panose="020F0502020204030204" pitchFamily="34" charset="0"/>
                <a:ea typeface="Calibri" panose="020F0502020204030204" pitchFamily="34" charset="0"/>
              </a:rPr>
              <a:t>apply the same probity </a:t>
            </a:r>
            <a:r>
              <a:rPr lang="en-US" sz="1800" dirty="0" err="1">
                <a:solidFill>
                  <a:srgbClr val="3C3C3C"/>
                </a:solidFill>
                <a:effectLst/>
                <a:latin typeface="Calibri" panose="020F0502020204030204" pitchFamily="34" charset="0"/>
                <a:ea typeface="Calibri" panose="020F0502020204030204" pitchFamily="34" charset="0"/>
              </a:rPr>
              <a:t>rigour</a:t>
            </a:r>
            <a:r>
              <a:rPr lang="en-US" sz="1800" dirty="0">
                <a:solidFill>
                  <a:srgbClr val="3C3C3C"/>
                </a:solidFill>
                <a:effectLst/>
                <a:latin typeface="Calibri" panose="020F0502020204030204" pitchFamily="34" charset="0"/>
                <a:ea typeface="Calibri" panose="020F0502020204030204" pitchFamily="34" charset="0"/>
              </a:rPr>
              <a:t> to internal applicants </a:t>
            </a: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300"/>
              </a:spcBef>
              <a:spcAft>
                <a:spcPts val="300"/>
              </a:spcAft>
              <a:buClr>
                <a:srgbClr val="008C95"/>
              </a:buClr>
              <a:buFont typeface="Symbol" panose="05050102010706020507" pitchFamily="18" charset="2"/>
              <a:buChar char=""/>
            </a:pPr>
            <a:r>
              <a:rPr lang="en-US" sz="1800" dirty="0">
                <a:solidFill>
                  <a:srgbClr val="3C3C3C"/>
                </a:solidFill>
                <a:effectLst/>
                <a:latin typeface="Calibri" panose="020F0502020204030204" pitchFamily="34" charset="0"/>
                <a:ea typeface="Calibri" panose="020F0502020204030204" pitchFamily="34" charset="0"/>
              </a:rPr>
              <a:t>ensure managers adequately supervise staff and their outputs</a:t>
            </a:r>
          </a:p>
          <a:p>
            <a:pPr marL="342900" lvl="0" indent="-342900">
              <a:spcBef>
                <a:spcPts val="300"/>
              </a:spcBef>
              <a:spcAft>
                <a:spcPts val="300"/>
              </a:spcAft>
              <a:buClr>
                <a:srgbClr val="008C95"/>
              </a:buClr>
              <a:buFont typeface="Symbol" panose="05050102010706020507" pitchFamily="18" charset="2"/>
              <a:buChar char=""/>
            </a:pPr>
            <a:r>
              <a:rPr lang="en-US" sz="1800" dirty="0">
                <a:solidFill>
                  <a:srgbClr val="3C3C3C"/>
                </a:solidFill>
                <a:effectLst/>
                <a:latin typeface="Calibri" panose="020F0502020204030204" pitchFamily="34" charset="0"/>
                <a:ea typeface="Calibri" panose="020F0502020204030204" pitchFamily="34" charset="0"/>
              </a:rPr>
              <a:t>ensure recruitment agencies carry out proper due diligence checks on applicants or adequately oversee their service delivery</a:t>
            </a:r>
            <a:endParaRPr lang="en-AU" dirty="0">
              <a:effectLst/>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8C9B8FD-9211-4335-8BA1-59675118D39D}" type="slidenum">
              <a:rPr lang="en-AU" smtClean="0"/>
              <a:t>9</a:t>
            </a:fld>
            <a:endParaRPr lang="en-AU"/>
          </a:p>
        </p:txBody>
      </p:sp>
    </p:spTree>
    <p:extLst>
      <p:ext uri="{BB962C8B-B14F-4D97-AF65-F5344CB8AC3E}">
        <p14:creationId xmlns:p14="http://schemas.microsoft.com/office/powerpoint/2010/main" val="3532771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007" y="4709652"/>
            <a:ext cx="1792634" cy="1794683"/>
          </a:xfrm>
          <a:prstGeom prst="rect">
            <a:avLst/>
          </a:prstGeom>
        </p:spPr>
      </p:pic>
      <p:sp>
        <p:nvSpPr>
          <p:cNvPr id="12" name="Text Placeholder 28"/>
          <p:cNvSpPr>
            <a:spLocks noGrp="1"/>
          </p:cNvSpPr>
          <p:nvPr>
            <p:ph type="body" sz="quarter" idx="18" hasCustomPrompt="1"/>
          </p:nvPr>
        </p:nvSpPr>
        <p:spPr>
          <a:xfrm>
            <a:off x="590549" y="893368"/>
            <a:ext cx="5674642" cy="745106"/>
          </a:xfrm>
        </p:spPr>
        <p:txBody>
          <a:bodyPr>
            <a:noAutofit/>
          </a:bodyPr>
          <a:lstStyle>
            <a:lvl1pPr marL="0" indent="0">
              <a:lnSpc>
                <a:spcPts val="5000"/>
              </a:lnSpc>
              <a:buNone/>
              <a:defRPr sz="4800" b="0">
                <a:solidFill>
                  <a:schemeClr val="accent4"/>
                </a:solidFill>
              </a:defRPr>
            </a:lvl1pPr>
            <a:lvl2pPr marL="457200" indent="0">
              <a:buNone/>
              <a:defRPr sz="4800">
                <a:solidFill>
                  <a:schemeClr val="bg1"/>
                </a:solidFill>
              </a:defRPr>
            </a:lvl2pPr>
            <a:lvl3pPr marL="914400" indent="0">
              <a:buNone/>
              <a:defRPr sz="4800">
                <a:solidFill>
                  <a:schemeClr val="bg1"/>
                </a:solidFill>
              </a:defRPr>
            </a:lvl3pPr>
            <a:lvl4pPr marL="1371600" indent="0">
              <a:buNone/>
              <a:defRPr sz="4800">
                <a:solidFill>
                  <a:schemeClr val="bg1"/>
                </a:solidFill>
              </a:defRPr>
            </a:lvl4pPr>
            <a:lvl5pPr marL="1828800" indent="0">
              <a:buNone/>
              <a:defRPr sz="4800">
                <a:solidFill>
                  <a:schemeClr val="bg1"/>
                </a:solidFill>
              </a:defRPr>
            </a:lvl5pPr>
          </a:lstStyle>
          <a:p>
            <a:pPr lvl="0"/>
            <a:r>
              <a:rPr lang="en-US" dirty="0"/>
              <a:t>[Title of presentation]</a:t>
            </a:r>
            <a:endParaRPr lang="en-AU" dirty="0"/>
          </a:p>
        </p:txBody>
      </p:sp>
      <p:sp>
        <p:nvSpPr>
          <p:cNvPr id="14" name="Text Placeholder 28"/>
          <p:cNvSpPr>
            <a:spLocks noGrp="1"/>
          </p:cNvSpPr>
          <p:nvPr>
            <p:ph type="body" sz="quarter" idx="19" hasCustomPrompt="1"/>
          </p:nvPr>
        </p:nvSpPr>
        <p:spPr>
          <a:xfrm>
            <a:off x="600074" y="1660383"/>
            <a:ext cx="5674642" cy="745106"/>
          </a:xfrm>
        </p:spPr>
        <p:txBody>
          <a:bodyPr>
            <a:noAutofit/>
          </a:bodyPr>
          <a:lstStyle>
            <a:lvl1pPr marL="0" indent="0">
              <a:buNone/>
              <a:defRPr sz="3200" b="0">
                <a:solidFill>
                  <a:schemeClr val="accent4"/>
                </a:solidFill>
              </a:defRPr>
            </a:lvl1pPr>
            <a:lvl2pPr marL="457200" indent="0">
              <a:buNone/>
              <a:defRPr sz="4800">
                <a:solidFill>
                  <a:schemeClr val="bg1"/>
                </a:solidFill>
              </a:defRPr>
            </a:lvl2pPr>
            <a:lvl3pPr marL="914400" indent="0">
              <a:buNone/>
              <a:defRPr sz="4800">
                <a:solidFill>
                  <a:schemeClr val="bg1"/>
                </a:solidFill>
              </a:defRPr>
            </a:lvl3pPr>
            <a:lvl4pPr marL="1371600" indent="0">
              <a:buNone/>
              <a:defRPr sz="4800">
                <a:solidFill>
                  <a:schemeClr val="bg1"/>
                </a:solidFill>
              </a:defRPr>
            </a:lvl4pPr>
            <a:lvl5pPr marL="1828800" indent="0">
              <a:buNone/>
              <a:defRPr sz="4800">
                <a:solidFill>
                  <a:schemeClr val="bg1"/>
                </a:solidFill>
              </a:defRPr>
            </a:lvl5pPr>
          </a:lstStyle>
          <a:p>
            <a:pPr lvl="0"/>
            <a:r>
              <a:rPr lang="en-US" dirty="0"/>
              <a:t>[Subtitle]</a:t>
            </a:r>
            <a:endParaRPr lang="en-AU" dirty="0"/>
          </a:p>
        </p:txBody>
      </p:sp>
      <p:sp>
        <p:nvSpPr>
          <p:cNvPr id="13" name="Text Placeholder 1"/>
          <p:cNvSpPr>
            <a:spLocks noGrp="1"/>
          </p:cNvSpPr>
          <p:nvPr>
            <p:ph type="body" sz="quarter" idx="23" hasCustomPrompt="1"/>
          </p:nvPr>
        </p:nvSpPr>
        <p:spPr>
          <a:xfrm>
            <a:off x="590548" y="2721146"/>
            <a:ext cx="4632735" cy="319641"/>
          </a:xfrm>
        </p:spPr>
        <p:txBody>
          <a:bodyPr>
            <a:noAutofit/>
          </a:bodyPr>
          <a:lstStyle>
            <a:lvl1pPr marL="0" indent="0">
              <a:buNone/>
              <a:defRPr sz="2000" b="1"/>
            </a:lvl1pPr>
          </a:lstStyle>
          <a:p>
            <a:r>
              <a:rPr lang="en-AU" dirty="0"/>
              <a:t>[Presenter’s name]</a:t>
            </a:r>
          </a:p>
        </p:txBody>
      </p:sp>
      <p:sp>
        <p:nvSpPr>
          <p:cNvPr id="16" name="Text Placeholder 2"/>
          <p:cNvSpPr>
            <a:spLocks noGrp="1"/>
          </p:cNvSpPr>
          <p:nvPr>
            <p:ph type="body" sz="quarter" idx="24" hasCustomPrompt="1"/>
          </p:nvPr>
        </p:nvSpPr>
        <p:spPr>
          <a:xfrm>
            <a:off x="590548" y="3131284"/>
            <a:ext cx="4632735" cy="220853"/>
          </a:xfrm>
        </p:spPr>
        <p:txBody>
          <a:bodyPr>
            <a:noAutofit/>
          </a:bodyPr>
          <a:lstStyle>
            <a:lvl1pPr marL="0" indent="0">
              <a:buNone/>
              <a:defRPr sz="1300"/>
            </a:lvl1pPr>
          </a:lstStyle>
          <a:p>
            <a:r>
              <a:rPr lang="en-AU" b="0" dirty="0"/>
              <a:t>[Presenter’s Title]</a:t>
            </a:r>
          </a:p>
        </p:txBody>
      </p:sp>
      <p:sp>
        <p:nvSpPr>
          <p:cNvPr id="17" name="Text Placeholder 3"/>
          <p:cNvSpPr>
            <a:spLocks noGrp="1"/>
          </p:cNvSpPr>
          <p:nvPr>
            <p:ph type="body" sz="quarter" idx="25" hasCustomPrompt="1"/>
          </p:nvPr>
        </p:nvSpPr>
        <p:spPr>
          <a:xfrm>
            <a:off x="590548" y="3594378"/>
            <a:ext cx="4632735" cy="220853"/>
          </a:xfrm>
        </p:spPr>
        <p:txBody>
          <a:bodyPr>
            <a:noAutofit/>
          </a:bodyPr>
          <a:lstStyle>
            <a:lvl1pPr marL="0" indent="0">
              <a:buNone/>
              <a:defRPr sz="1300" baseline="0"/>
            </a:lvl1pPr>
          </a:lstStyle>
          <a:p>
            <a:r>
              <a:rPr lang="en-AU" b="0" dirty="0"/>
              <a:t>Presented to/at:</a:t>
            </a:r>
          </a:p>
        </p:txBody>
      </p:sp>
      <p:sp>
        <p:nvSpPr>
          <p:cNvPr id="18" name="Text Placeholder 4"/>
          <p:cNvSpPr>
            <a:spLocks noGrp="1"/>
          </p:cNvSpPr>
          <p:nvPr>
            <p:ph type="body" sz="quarter" idx="26" hasCustomPrompt="1"/>
          </p:nvPr>
        </p:nvSpPr>
        <p:spPr>
          <a:xfrm>
            <a:off x="590548" y="3860791"/>
            <a:ext cx="4632735" cy="319641"/>
          </a:xfrm>
        </p:spPr>
        <p:txBody>
          <a:bodyPr>
            <a:noAutofit/>
          </a:bodyPr>
          <a:lstStyle>
            <a:lvl1pPr marL="0" indent="0">
              <a:buNone/>
              <a:defRPr sz="1900" b="1"/>
            </a:lvl1pPr>
          </a:lstStyle>
          <a:p>
            <a:r>
              <a:rPr lang="en-AU" dirty="0"/>
              <a:t>[Name]</a:t>
            </a:r>
          </a:p>
        </p:txBody>
      </p:sp>
      <p:sp>
        <p:nvSpPr>
          <p:cNvPr id="19" name="Text Placeholder 5"/>
          <p:cNvSpPr>
            <a:spLocks noGrp="1"/>
          </p:cNvSpPr>
          <p:nvPr>
            <p:ph type="body" sz="quarter" idx="27" hasCustomPrompt="1"/>
          </p:nvPr>
        </p:nvSpPr>
        <p:spPr>
          <a:xfrm>
            <a:off x="590548" y="4240757"/>
            <a:ext cx="4632735" cy="220853"/>
          </a:xfrm>
        </p:spPr>
        <p:txBody>
          <a:bodyPr>
            <a:noAutofit/>
          </a:bodyPr>
          <a:lstStyle>
            <a:lvl1pPr marL="0" indent="0">
              <a:buNone/>
              <a:defRPr sz="1300"/>
            </a:lvl1pPr>
          </a:lstStyle>
          <a:p>
            <a:r>
              <a:rPr lang="en-AU" b="0" dirty="0"/>
              <a:t>[Date]</a:t>
            </a:r>
          </a:p>
        </p:txBody>
      </p:sp>
    </p:spTree>
    <p:extLst>
      <p:ext uri="{BB962C8B-B14F-4D97-AF65-F5344CB8AC3E}">
        <p14:creationId xmlns:p14="http://schemas.microsoft.com/office/powerpoint/2010/main" val="336173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946129" y="542799"/>
            <a:ext cx="0" cy="602147"/>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Slide Number Placeholder 4"/>
          <p:cNvSpPr txBox="1">
            <a:spLocks/>
          </p:cNvSpPr>
          <p:nvPr userDrawn="1"/>
        </p:nvSpPr>
        <p:spPr>
          <a:xfrm>
            <a:off x="11534774" y="6537800"/>
            <a:ext cx="657226" cy="262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FCF4E5-30F6-4CE1-A8FA-040114FF382C}" type="slidenum">
              <a:rPr lang="en-AU" smtClean="0">
                <a:solidFill>
                  <a:schemeClr val="tx1"/>
                </a:solidFill>
              </a:rPr>
              <a:pPr algn="ctr"/>
              <a:t>‹#›</a:t>
            </a:fld>
            <a:endParaRPr lang="en-AU" dirty="0">
              <a:solidFill>
                <a:schemeClr val="tx1"/>
              </a:solidFill>
            </a:endParaRPr>
          </a:p>
        </p:txBody>
      </p:sp>
      <p:sp>
        <p:nvSpPr>
          <p:cNvPr id="29" name="Text Placeholder 28"/>
          <p:cNvSpPr>
            <a:spLocks noGrp="1"/>
          </p:cNvSpPr>
          <p:nvPr>
            <p:ph type="body" sz="quarter" idx="16" hasCustomPrompt="1"/>
          </p:nvPr>
        </p:nvSpPr>
        <p:spPr>
          <a:xfrm>
            <a:off x="1146199" y="475063"/>
            <a:ext cx="10807676" cy="1276475"/>
          </a:xfrm>
        </p:spPr>
        <p:txBody>
          <a:bodyPr>
            <a:noAutofit/>
          </a:bodyPr>
          <a:lstStyle>
            <a:lvl1pPr marL="0" indent="0">
              <a:buNone/>
              <a:defRPr sz="4800" b="0">
                <a:solidFill>
                  <a:schemeClr val="tx1"/>
                </a:solidFill>
              </a:defRPr>
            </a:lvl1pPr>
            <a:lvl2pPr marL="457200" indent="0">
              <a:buNone/>
              <a:defRPr sz="4800">
                <a:solidFill>
                  <a:schemeClr val="bg1"/>
                </a:solidFill>
              </a:defRPr>
            </a:lvl2pPr>
            <a:lvl3pPr marL="914400" indent="0">
              <a:buNone/>
              <a:defRPr sz="4800">
                <a:solidFill>
                  <a:schemeClr val="bg1"/>
                </a:solidFill>
              </a:defRPr>
            </a:lvl3pPr>
            <a:lvl4pPr marL="1371600" indent="0">
              <a:buNone/>
              <a:defRPr sz="4800">
                <a:solidFill>
                  <a:schemeClr val="bg1"/>
                </a:solidFill>
              </a:defRPr>
            </a:lvl4pPr>
            <a:lvl5pPr marL="1828800" indent="0">
              <a:buNone/>
              <a:defRPr sz="4800">
                <a:solidFill>
                  <a:schemeClr val="bg1"/>
                </a:solidFill>
              </a:defRPr>
            </a:lvl5pPr>
          </a:lstStyle>
          <a:p>
            <a:pPr lvl="0"/>
            <a:r>
              <a:rPr lang="en-US" dirty="0"/>
              <a:t>[Insert title here]</a:t>
            </a:r>
            <a:endParaRPr lang="en-AU" dirty="0"/>
          </a:p>
        </p:txBody>
      </p:sp>
      <p:grpSp>
        <p:nvGrpSpPr>
          <p:cNvPr id="22" name="Group 21"/>
          <p:cNvGrpSpPr/>
          <p:nvPr userDrawn="1"/>
        </p:nvGrpSpPr>
        <p:grpSpPr>
          <a:xfrm>
            <a:off x="181101" y="6063714"/>
            <a:ext cx="12020061" cy="794286"/>
            <a:chOff x="181101" y="6063714"/>
            <a:chExt cx="12020061" cy="794286"/>
          </a:xfrm>
        </p:grpSpPr>
        <p:sp>
          <p:nvSpPr>
            <p:cNvPr id="23" name="Freeform 5"/>
            <p:cNvSpPr>
              <a:spLocks/>
            </p:cNvSpPr>
            <p:nvPr userDrawn="1"/>
          </p:nvSpPr>
          <p:spPr bwMode="auto">
            <a:xfrm>
              <a:off x="363255" y="6246259"/>
              <a:ext cx="371344" cy="429587"/>
            </a:xfrm>
            <a:custGeom>
              <a:avLst/>
              <a:gdLst>
                <a:gd name="T0" fmla="*/ 1042 w 1900"/>
                <a:gd name="T1" fmla="*/ 2196 h 2198"/>
                <a:gd name="T2" fmla="*/ 878 w 1900"/>
                <a:gd name="T3" fmla="*/ 2174 h 2198"/>
                <a:gd name="T4" fmla="*/ 722 w 1900"/>
                <a:gd name="T5" fmla="*/ 2130 h 2198"/>
                <a:gd name="T6" fmla="*/ 576 w 1900"/>
                <a:gd name="T7" fmla="*/ 2064 h 2198"/>
                <a:gd name="T8" fmla="*/ 442 w 1900"/>
                <a:gd name="T9" fmla="*/ 1978 h 2198"/>
                <a:gd name="T10" fmla="*/ 322 w 1900"/>
                <a:gd name="T11" fmla="*/ 1876 h 2198"/>
                <a:gd name="T12" fmla="*/ 220 w 1900"/>
                <a:gd name="T13" fmla="*/ 1756 h 2198"/>
                <a:gd name="T14" fmla="*/ 134 w 1900"/>
                <a:gd name="T15" fmla="*/ 1622 h 2198"/>
                <a:gd name="T16" fmla="*/ 68 w 1900"/>
                <a:gd name="T17" fmla="*/ 1476 h 2198"/>
                <a:gd name="T18" fmla="*/ 24 w 1900"/>
                <a:gd name="T19" fmla="*/ 1320 h 2198"/>
                <a:gd name="T20" fmla="*/ 2 w 1900"/>
                <a:gd name="T21" fmla="*/ 1156 h 2198"/>
                <a:gd name="T22" fmla="*/ 2 w 1900"/>
                <a:gd name="T23" fmla="*/ 1042 h 2198"/>
                <a:gd name="T24" fmla="*/ 24 w 1900"/>
                <a:gd name="T25" fmla="*/ 878 h 2198"/>
                <a:gd name="T26" fmla="*/ 68 w 1900"/>
                <a:gd name="T27" fmla="*/ 722 h 2198"/>
                <a:gd name="T28" fmla="*/ 134 w 1900"/>
                <a:gd name="T29" fmla="*/ 576 h 2198"/>
                <a:gd name="T30" fmla="*/ 220 w 1900"/>
                <a:gd name="T31" fmla="*/ 442 h 2198"/>
                <a:gd name="T32" fmla="*/ 322 w 1900"/>
                <a:gd name="T33" fmla="*/ 322 h 2198"/>
                <a:gd name="T34" fmla="*/ 442 w 1900"/>
                <a:gd name="T35" fmla="*/ 218 h 2198"/>
                <a:gd name="T36" fmla="*/ 576 w 1900"/>
                <a:gd name="T37" fmla="*/ 132 h 2198"/>
                <a:gd name="T38" fmla="*/ 722 w 1900"/>
                <a:gd name="T39" fmla="*/ 66 h 2198"/>
                <a:gd name="T40" fmla="*/ 878 w 1900"/>
                <a:gd name="T41" fmla="*/ 22 h 2198"/>
                <a:gd name="T42" fmla="*/ 1042 w 1900"/>
                <a:gd name="T43" fmla="*/ 2 h 2198"/>
                <a:gd name="T44" fmla="*/ 1156 w 1900"/>
                <a:gd name="T45" fmla="*/ 2 h 2198"/>
                <a:gd name="T46" fmla="*/ 1322 w 1900"/>
                <a:gd name="T47" fmla="*/ 24 h 2198"/>
                <a:gd name="T48" fmla="*/ 1484 w 1900"/>
                <a:gd name="T49" fmla="*/ 70 h 2198"/>
                <a:gd name="T50" fmla="*/ 1636 w 1900"/>
                <a:gd name="T51" fmla="*/ 140 h 2198"/>
                <a:gd name="T52" fmla="*/ 1776 w 1900"/>
                <a:gd name="T53" fmla="*/ 234 h 2198"/>
                <a:gd name="T54" fmla="*/ 1900 w 1900"/>
                <a:gd name="T55" fmla="*/ 346 h 2198"/>
                <a:gd name="T56" fmla="*/ 1632 w 1900"/>
                <a:gd name="T57" fmla="*/ 544 h 2198"/>
                <a:gd name="T58" fmla="*/ 1540 w 1900"/>
                <a:gd name="T59" fmla="*/ 468 h 2198"/>
                <a:gd name="T60" fmla="*/ 1440 w 1900"/>
                <a:gd name="T61" fmla="*/ 408 h 2198"/>
                <a:gd name="T62" fmla="*/ 1332 w 1900"/>
                <a:gd name="T63" fmla="*/ 366 h 2198"/>
                <a:gd name="T64" fmla="*/ 1218 w 1900"/>
                <a:gd name="T65" fmla="*/ 338 h 2198"/>
                <a:gd name="T66" fmla="*/ 1100 w 1900"/>
                <a:gd name="T67" fmla="*/ 330 h 2198"/>
                <a:gd name="T68" fmla="*/ 1020 w 1900"/>
                <a:gd name="T69" fmla="*/ 334 h 2198"/>
                <a:gd name="T70" fmla="*/ 908 w 1900"/>
                <a:gd name="T71" fmla="*/ 354 h 2198"/>
                <a:gd name="T72" fmla="*/ 800 w 1900"/>
                <a:gd name="T73" fmla="*/ 390 h 2198"/>
                <a:gd name="T74" fmla="*/ 700 w 1900"/>
                <a:gd name="T75" fmla="*/ 440 h 2198"/>
                <a:gd name="T76" fmla="*/ 610 w 1900"/>
                <a:gd name="T77" fmla="*/ 506 h 2198"/>
                <a:gd name="T78" fmla="*/ 530 w 1900"/>
                <a:gd name="T79" fmla="*/ 582 h 2198"/>
                <a:gd name="T80" fmla="*/ 462 w 1900"/>
                <a:gd name="T81" fmla="*/ 668 h 2198"/>
                <a:gd name="T82" fmla="*/ 406 w 1900"/>
                <a:gd name="T83" fmla="*/ 766 h 2198"/>
                <a:gd name="T84" fmla="*/ 364 w 1900"/>
                <a:gd name="T85" fmla="*/ 870 h 2198"/>
                <a:gd name="T86" fmla="*/ 340 w 1900"/>
                <a:gd name="T87" fmla="*/ 982 h 2198"/>
                <a:gd name="T88" fmla="*/ 330 w 1900"/>
                <a:gd name="T89" fmla="*/ 1098 h 2198"/>
                <a:gd name="T90" fmla="*/ 334 w 1900"/>
                <a:gd name="T91" fmla="*/ 1178 h 2198"/>
                <a:gd name="T92" fmla="*/ 354 w 1900"/>
                <a:gd name="T93" fmla="*/ 1290 h 2198"/>
                <a:gd name="T94" fmla="*/ 390 w 1900"/>
                <a:gd name="T95" fmla="*/ 1398 h 2198"/>
                <a:gd name="T96" fmla="*/ 442 w 1900"/>
                <a:gd name="T97" fmla="*/ 1498 h 2198"/>
                <a:gd name="T98" fmla="*/ 506 w 1900"/>
                <a:gd name="T99" fmla="*/ 1588 h 2198"/>
                <a:gd name="T100" fmla="*/ 582 w 1900"/>
                <a:gd name="T101" fmla="*/ 1668 h 2198"/>
                <a:gd name="T102" fmla="*/ 670 w 1900"/>
                <a:gd name="T103" fmla="*/ 1736 h 2198"/>
                <a:gd name="T104" fmla="*/ 766 w 1900"/>
                <a:gd name="T105" fmla="*/ 1792 h 2198"/>
                <a:gd name="T106" fmla="*/ 870 w 1900"/>
                <a:gd name="T107" fmla="*/ 1834 h 2198"/>
                <a:gd name="T108" fmla="*/ 982 w 1900"/>
                <a:gd name="T109" fmla="*/ 1858 h 2198"/>
                <a:gd name="T110" fmla="*/ 1100 w 1900"/>
                <a:gd name="T111" fmla="*/ 1868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0" h="2198">
                  <a:moveTo>
                    <a:pt x="1100" y="2198"/>
                  </a:moveTo>
                  <a:lnTo>
                    <a:pt x="1100" y="2198"/>
                  </a:lnTo>
                  <a:lnTo>
                    <a:pt x="1042" y="2196"/>
                  </a:lnTo>
                  <a:lnTo>
                    <a:pt x="988" y="2192"/>
                  </a:lnTo>
                  <a:lnTo>
                    <a:pt x="932" y="2184"/>
                  </a:lnTo>
                  <a:lnTo>
                    <a:pt x="878" y="2174"/>
                  </a:lnTo>
                  <a:lnTo>
                    <a:pt x="826" y="2162"/>
                  </a:lnTo>
                  <a:lnTo>
                    <a:pt x="774" y="2148"/>
                  </a:lnTo>
                  <a:lnTo>
                    <a:pt x="722" y="2130"/>
                  </a:lnTo>
                  <a:lnTo>
                    <a:pt x="672" y="2110"/>
                  </a:lnTo>
                  <a:lnTo>
                    <a:pt x="624" y="2088"/>
                  </a:lnTo>
                  <a:lnTo>
                    <a:pt x="576" y="2064"/>
                  </a:lnTo>
                  <a:lnTo>
                    <a:pt x="530" y="2038"/>
                  </a:lnTo>
                  <a:lnTo>
                    <a:pt x="486" y="2010"/>
                  </a:lnTo>
                  <a:lnTo>
                    <a:pt x="442" y="1978"/>
                  </a:lnTo>
                  <a:lnTo>
                    <a:pt x="402" y="1946"/>
                  </a:lnTo>
                  <a:lnTo>
                    <a:pt x="362" y="1912"/>
                  </a:lnTo>
                  <a:lnTo>
                    <a:pt x="322" y="1876"/>
                  </a:lnTo>
                  <a:lnTo>
                    <a:pt x="286" y="1836"/>
                  </a:lnTo>
                  <a:lnTo>
                    <a:pt x="252" y="1796"/>
                  </a:lnTo>
                  <a:lnTo>
                    <a:pt x="220" y="1756"/>
                  </a:lnTo>
                  <a:lnTo>
                    <a:pt x="188" y="1712"/>
                  </a:lnTo>
                  <a:lnTo>
                    <a:pt x="160" y="1668"/>
                  </a:lnTo>
                  <a:lnTo>
                    <a:pt x="134" y="1622"/>
                  </a:lnTo>
                  <a:lnTo>
                    <a:pt x="110" y="1574"/>
                  </a:lnTo>
                  <a:lnTo>
                    <a:pt x="88" y="1526"/>
                  </a:lnTo>
                  <a:lnTo>
                    <a:pt x="68" y="1476"/>
                  </a:lnTo>
                  <a:lnTo>
                    <a:pt x="50" y="1424"/>
                  </a:lnTo>
                  <a:lnTo>
                    <a:pt x="36" y="1372"/>
                  </a:lnTo>
                  <a:lnTo>
                    <a:pt x="24" y="1320"/>
                  </a:lnTo>
                  <a:lnTo>
                    <a:pt x="14" y="1266"/>
                  </a:lnTo>
                  <a:lnTo>
                    <a:pt x="6" y="1210"/>
                  </a:lnTo>
                  <a:lnTo>
                    <a:pt x="2" y="1156"/>
                  </a:lnTo>
                  <a:lnTo>
                    <a:pt x="0" y="1098"/>
                  </a:lnTo>
                  <a:lnTo>
                    <a:pt x="0" y="1098"/>
                  </a:lnTo>
                  <a:lnTo>
                    <a:pt x="2" y="1042"/>
                  </a:lnTo>
                  <a:lnTo>
                    <a:pt x="6" y="986"/>
                  </a:lnTo>
                  <a:lnTo>
                    <a:pt x="14" y="932"/>
                  </a:lnTo>
                  <a:lnTo>
                    <a:pt x="24" y="878"/>
                  </a:lnTo>
                  <a:lnTo>
                    <a:pt x="36" y="824"/>
                  </a:lnTo>
                  <a:lnTo>
                    <a:pt x="50" y="772"/>
                  </a:lnTo>
                  <a:lnTo>
                    <a:pt x="68" y="722"/>
                  </a:lnTo>
                  <a:lnTo>
                    <a:pt x="88" y="672"/>
                  </a:lnTo>
                  <a:lnTo>
                    <a:pt x="110" y="622"/>
                  </a:lnTo>
                  <a:lnTo>
                    <a:pt x="134" y="576"/>
                  </a:lnTo>
                  <a:lnTo>
                    <a:pt x="160" y="530"/>
                  </a:lnTo>
                  <a:lnTo>
                    <a:pt x="188" y="484"/>
                  </a:lnTo>
                  <a:lnTo>
                    <a:pt x="220" y="442"/>
                  </a:lnTo>
                  <a:lnTo>
                    <a:pt x="252" y="400"/>
                  </a:lnTo>
                  <a:lnTo>
                    <a:pt x="286" y="360"/>
                  </a:lnTo>
                  <a:lnTo>
                    <a:pt x="322" y="322"/>
                  </a:lnTo>
                  <a:lnTo>
                    <a:pt x="362" y="286"/>
                  </a:lnTo>
                  <a:lnTo>
                    <a:pt x="402" y="252"/>
                  </a:lnTo>
                  <a:lnTo>
                    <a:pt x="442" y="218"/>
                  </a:lnTo>
                  <a:lnTo>
                    <a:pt x="486" y="188"/>
                  </a:lnTo>
                  <a:lnTo>
                    <a:pt x="530" y="160"/>
                  </a:lnTo>
                  <a:lnTo>
                    <a:pt x="576" y="132"/>
                  </a:lnTo>
                  <a:lnTo>
                    <a:pt x="624" y="108"/>
                  </a:lnTo>
                  <a:lnTo>
                    <a:pt x="672" y="86"/>
                  </a:lnTo>
                  <a:lnTo>
                    <a:pt x="722" y="66"/>
                  </a:lnTo>
                  <a:lnTo>
                    <a:pt x="774" y="50"/>
                  </a:lnTo>
                  <a:lnTo>
                    <a:pt x="826" y="34"/>
                  </a:lnTo>
                  <a:lnTo>
                    <a:pt x="878" y="22"/>
                  </a:lnTo>
                  <a:lnTo>
                    <a:pt x="932" y="12"/>
                  </a:lnTo>
                  <a:lnTo>
                    <a:pt x="988" y="6"/>
                  </a:lnTo>
                  <a:lnTo>
                    <a:pt x="1042" y="2"/>
                  </a:lnTo>
                  <a:lnTo>
                    <a:pt x="1100" y="0"/>
                  </a:lnTo>
                  <a:lnTo>
                    <a:pt x="1100" y="0"/>
                  </a:lnTo>
                  <a:lnTo>
                    <a:pt x="1156" y="2"/>
                  </a:lnTo>
                  <a:lnTo>
                    <a:pt x="1212" y="6"/>
                  </a:lnTo>
                  <a:lnTo>
                    <a:pt x="1268" y="14"/>
                  </a:lnTo>
                  <a:lnTo>
                    <a:pt x="1322" y="24"/>
                  </a:lnTo>
                  <a:lnTo>
                    <a:pt x="1378" y="36"/>
                  </a:lnTo>
                  <a:lnTo>
                    <a:pt x="1432" y="52"/>
                  </a:lnTo>
                  <a:lnTo>
                    <a:pt x="1484" y="70"/>
                  </a:lnTo>
                  <a:lnTo>
                    <a:pt x="1536" y="90"/>
                  </a:lnTo>
                  <a:lnTo>
                    <a:pt x="1586" y="114"/>
                  </a:lnTo>
                  <a:lnTo>
                    <a:pt x="1636" y="140"/>
                  </a:lnTo>
                  <a:lnTo>
                    <a:pt x="1684" y="168"/>
                  </a:lnTo>
                  <a:lnTo>
                    <a:pt x="1730" y="200"/>
                  </a:lnTo>
                  <a:lnTo>
                    <a:pt x="1776" y="234"/>
                  </a:lnTo>
                  <a:lnTo>
                    <a:pt x="1820" y="268"/>
                  </a:lnTo>
                  <a:lnTo>
                    <a:pt x="1860" y="306"/>
                  </a:lnTo>
                  <a:lnTo>
                    <a:pt x="1900" y="346"/>
                  </a:lnTo>
                  <a:lnTo>
                    <a:pt x="1660" y="572"/>
                  </a:lnTo>
                  <a:lnTo>
                    <a:pt x="1660" y="572"/>
                  </a:lnTo>
                  <a:lnTo>
                    <a:pt x="1632" y="544"/>
                  </a:lnTo>
                  <a:lnTo>
                    <a:pt x="1602" y="516"/>
                  </a:lnTo>
                  <a:lnTo>
                    <a:pt x="1572" y="492"/>
                  </a:lnTo>
                  <a:lnTo>
                    <a:pt x="1540" y="468"/>
                  </a:lnTo>
                  <a:lnTo>
                    <a:pt x="1508" y="446"/>
                  </a:lnTo>
                  <a:lnTo>
                    <a:pt x="1474" y="426"/>
                  </a:lnTo>
                  <a:lnTo>
                    <a:pt x="1440" y="408"/>
                  </a:lnTo>
                  <a:lnTo>
                    <a:pt x="1406" y="392"/>
                  </a:lnTo>
                  <a:lnTo>
                    <a:pt x="1370" y="378"/>
                  </a:lnTo>
                  <a:lnTo>
                    <a:pt x="1332" y="366"/>
                  </a:lnTo>
                  <a:lnTo>
                    <a:pt x="1296" y="354"/>
                  </a:lnTo>
                  <a:lnTo>
                    <a:pt x="1256" y="346"/>
                  </a:lnTo>
                  <a:lnTo>
                    <a:pt x="1218" y="338"/>
                  </a:lnTo>
                  <a:lnTo>
                    <a:pt x="1180" y="334"/>
                  </a:lnTo>
                  <a:lnTo>
                    <a:pt x="1140" y="330"/>
                  </a:lnTo>
                  <a:lnTo>
                    <a:pt x="1100" y="330"/>
                  </a:lnTo>
                  <a:lnTo>
                    <a:pt x="1100" y="330"/>
                  </a:lnTo>
                  <a:lnTo>
                    <a:pt x="1060" y="330"/>
                  </a:lnTo>
                  <a:lnTo>
                    <a:pt x="1020" y="334"/>
                  </a:lnTo>
                  <a:lnTo>
                    <a:pt x="982" y="338"/>
                  </a:lnTo>
                  <a:lnTo>
                    <a:pt x="944" y="346"/>
                  </a:lnTo>
                  <a:lnTo>
                    <a:pt x="908" y="354"/>
                  </a:lnTo>
                  <a:lnTo>
                    <a:pt x="870" y="364"/>
                  </a:lnTo>
                  <a:lnTo>
                    <a:pt x="836" y="376"/>
                  </a:lnTo>
                  <a:lnTo>
                    <a:pt x="800" y="390"/>
                  </a:lnTo>
                  <a:lnTo>
                    <a:pt x="766" y="406"/>
                  </a:lnTo>
                  <a:lnTo>
                    <a:pt x="734" y="422"/>
                  </a:lnTo>
                  <a:lnTo>
                    <a:pt x="700" y="440"/>
                  </a:lnTo>
                  <a:lnTo>
                    <a:pt x="670" y="460"/>
                  </a:lnTo>
                  <a:lnTo>
                    <a:pt x="640" y="482"/>
                  </a:lnTo>
                  <a:lnTo>
                    <a:pt x="610" y="506"/>
                  </a:lnTo>
                  <a:lnTo>
                    <a:pt x="582" y="530"/>
                  </a:lnTo>
                  <a:lnTo>
                    <a:pt x="556" y="554"/>
                  </a:lnTo>
                  <a:lnTo>
                    <a:pt x="530" y="582"/>
                  </a:lnTo>
                  <a:lnTo>
                    <a:pt x="506" y="610"/>
                  </a:lnTo>
                  <a:lnTo>
                    <a:pt x="484" y="638"/>
                  </a:lnTo>
                  <a:lnTo>
                    <a:pt x="462" y="668"/>
                  </a:lnTo>
                  <a:lnTo>
                    <a:pt x="442" y="700"/>
                  </a:lnTo>
                  <a:lnTo>
                    <a:pt x="424" y="732"/>
                  </a:lnTo>
                  <a:lnTo>
                    <a:pt x="406" y="766"/>
                  </a:lnTo>
                  <a:lnTo>
                    <a:pt x="390" y="800"/>
                  </a:lnTo>
                  <a:lnTo>
                    <a:pt x="378" y="834"/>
                  </a:lnTo>
                  <a:lnTo>
                    <a:pt x="364" y="870"/>
                  </a:lnTo>
                  <a:lnTo>
                    <a:pt x="354" y="906"/>
                  </a:lnTo>
                  <a:lnTo>
                    <a:pt x="346" y="944"/>
                  </a:lnTo>
                  <a:lnTo>
                    <a:pt x="340" y="982"/>
                  </a:lnTo>
                  <a:lnTo>
                    <a:pt x="334" y="1020"/>
                  </a:lnTo>
                  <a:lnTo>
                    <a:pt x="332" y="1060"/>
                  </a:lnTo>
                  <a:lnTo>
                    <a:pt x="330" y="1098"/>
                  </a:lnTo>
                  <a:lnTo>
                    <a:pt x="330" y="1098"/>
                  </a:lnTo>
                  <a:lnTo>
                    <a:pt x="332" y="1138"/>
                  </a:lnTo>
                  <a:lnTo>
                    <a:pt x="334" y="1178"/>
                  </a:lnTo>
                  <a:lnTo>
                    <a:pt x="340" y="1216"/>
                  </a:lnTo>
                  <a:lnTo>
                    <a:pt x="346" y="1254"/>
                  </a:lnTo>
                  <a:lnTo>
                    <a:pt x="354" y="1290"/>
                  </a:lnTo>
                  <a:lnTo>
                    <a:pt x="364" y="1328"/>
                  </a:lnTo>
                  <a:lnTo>
                    <a:pt x="378" y="1362"/>
                  </a:lnTo>
                  <a:lnTo>
                    <a:pt x="390" y="1398"/>
                  </a:lnTo>
                  <a:lnTo>
                    <a:pt x="406" y="1432"/>
                  </a:lnTo>
                  <a:lnTo>
                    <a:pt x="424" y="1464"/>
                  </a:lnTo>
                  <a:lnTo>
                    <a:pt x="442" y="1498"/>
                  </a:lnTo>
                  <a:lnTo>
                    <a:pt x="462" y="1528"/>
                  </a:lnTo>
                  <a:lnTo>
                    <a:pt x="484" y="1558"/>
                  </a:lnTo>
                  <a:lnTo>
                    <a:pt x="506" y="1588"/>
                  </a:lnTo>
                  <a:lnTo>
                    <a:pt x="530" y="1616"/>
                  </a:lnTo>
                  <a:lnTo>
                    <a:pt x="556" y="1642"/>
                  </a:lnTo>
                  <a:lnTo>
                    <a:pt x="582" y="1668"/>
                  </a:lnTo>
                  <a:lnTo>
                    <a:pt x="610" y="1692"/>
                  </a:lnTo>
                  <a:lnTo>
                    <a:pt x="640" y="1714"/>
                  </a:lnTo>
                  <a:lnTo>
                    <a:pt x="670" y="1736"/>
                  </a:lnTo>
                  <a:lnTo>
                    <a:pt x="700" y="1756"/>
                  </a:lnTo>
                  <a:lnTo>
                    <a:pt x="734" y="1774"/>
                  </a:lnTo>
                  <a:lnTo>
                    <a:pt x="766" y="1792"/>
                  </a:lnTo>
                  <a:lnTo>
                    <a:pt x="800" y="1808"/>
                  </a:lnTo>
                  <a:lnTo>
                    <a:pt x="836" y="1820"/>
                  </a:lnTo>
                  <a:lnTo>
                    <a:pt x="870" y="1834"/>
                  </a:lnTo>
                  <a:lnTo>
                    <a:pt x="908" y="1844"/>
                  </a:lnTo>
                  <a:lnTo>
                    <a:pt x="944" y="1852"/>
                  </a:lnTo>
                  <a:lnTo>
                    <a:pt x="982" y="1858"/>
                  </a:lnTo>
                  <a:lnTo>
                    <a:pt x="1020" y="1864"/>
                  </a:lnTo>
                  <a:lnTo>
                    <a:pt x="1060" y="1866"/>
                  </a:lnTo>
                  <a:lnTo>
                    <a:pt x="1100" y="1868"/>
                  </a:lnTo>
                  <a:lnTo>
                    <a:pt x="1100" y="21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4" name="Freeform 6"/>
            <p:cNvSpPr>
              <a:spLocks/>
            </p:cNvSpPr>
            <p:nvPr userDrawn="1"/>
          </p:nvSpPr>
          <p:spPr bwMode="auto">
            <a:xfrm>
              <a:off x="272178" y="6155182"/>
              <a:ext cx="585161" cy="611741"/>
            </a:xfrm>
            <a:custGeom>
              <a:avLst/>
              <a:gdLst>
                <a:gd name="T0" fmla="*/ 1406 w 2994"/>
                <a:gd name="T1" fmla="*/ 3122 h 3130"/>
                <a:gd name="T2" fmla="*/ 1100 w 2994"/>
                <a:gd name="T3" fmla="*/ 3060 h 3130"/>
                <a:gd name="T4" fmla="*/ 820 w 2994"/>
                <a:gd name="T5" fmla="*/ 2940 h 3130"/>
                <a:gd name="T6" fmla="*/ 570 w 2994"/>
                <a:gd name="T7" fmla="*/ 2772 h 3130"/>
                <a:gd name="T8" fmla="*/ 358 w 2994"/>
                <a:gd name="T9" fmla="*/ 2560 h 3130"/>
                <a:gd name="T10" fmla="*/ 190 w 2994"/>
                <a:gd name="T11" fmla="*/ 2310 h 3130"/>
                <a:gd name="T12" fmla="*/ 70 w 2994"/>
                <a:gd name="T13" fmla="*/ 2030 h 3130"/>
                <a:gd name="T14" fmla="*/ 8 w 2994"/>
                <a:gd name="T15" fmla="*/ 1724 h 3130"/>
                <a:gd name="T16" fmla="*/ 2 w 2994"/>
                <a:gd name="T17" fmla="*/ 1484 h 3130"/>
                <a:gd name="T18" fmla="*/ 50 w 2994"/>
                <a:gd name="T19" fmla="*/ 1174 h 3130"/>
                <a:gd name="T20" fmla="*/ 154 w 2994"/>
                <a:gd name="T21" fmla="*/ 886 h 3130"/>
                <a:gd name="T22" fmla="*/ 312 w 2994"/>
                <a:gd name="T23" fmla="*/ 628 h 3130"/>
                <a:gd name="T24" fmla="*/ 514 w 2994"/>
                <a:gd name="T25" fmla="*/ 406 h 3130"/>
                <a:gd name="T26" fmla="*/ 754 w 2994"/>
                <a:gd name="T27" fmla="*/ 226 h 3130"/>
                <a:gd name="T28" fmla="*/ 1028 w 2994"/>
                <a:gd name="T29" fmla="*/ 94 h 3130"/>
                <a:gd name="T30" fmla="*/ 1328 w 2994"/>
                <a:gd name="T31" fmla="*/ 18 h 3130"/>
                <a:gd name="T32" fmla="*/ 1566 w 2994"/>
                <a:gd name="T33" fmla="*/ 0 h 3130"/>
                <a:gd name="T34" fmla="*/ 1792 w 2994"/>
                <a:gd name="T35" fmla="*/ 16 h 3130"/>
                <a:gd name="T36" fmla="*/ 2012 w 2994"/>
                <a:gd name="T37" fmla="*/ 64 h 3130"/>
                <a:gd name="T38" fmla="*/ 2220 w 2994"/>
                <a:gd name="T39" fmla="*/ 144 h 3130"/>
                <a:gd name="T40" fmla="*/ 2414 w 2994"/>
                <a:gd name="T41" fmla="*/ 250 h 3130"/>
                <a:gd name="T42" fmla="*/ 2592 w 2994"/>
                <a:gd name="T43" fmla="*/ 384 h 3130"/>
                <a:gd name="T44" fmla="*/ 2750 w 2994"/>
                <a:gd name="T45" fmla="*/ 540 h 3130"/>
                <a:gd name="T46" fmla="*/ 2884 w 2994"/>
                <a:gd name="T47" fmla="*/ 720 h 3130"/>
                <a:gd name="T48" fmla="*/ 2994 w 2994"/>
                <a:gd name="T49" fmla="*/ 922 h 3130"/>
                <a:gd name="T50" fmla="*/ 2652 w 2994"/>
                <a:gd name="T51" fmla="*/ 976 h 3130"/>
                <a:gd name="T52" fmla="*/ 2556 w 2994"/>
                <a:gd name="T53" fmla="*/ 826 h 3130"/>
                <a:gd name="T54" fmla="*/ 2440 w 2994"/>
                <a:gd name="T55" fmla="*/ 692 h 3130"/>
                <a:gd name="T56" fmla="*/ 2308 w 2994"/>
                <a:gd name="T57" fmla="*/ 576 h 3130"/>
                <a:gd name="T58" fmla="*/ 2160 w 2994"/>
                <a:gd name="T59" fmla="*/ 482 h 3130"/>
                <a:gd name="T60" fmla="*/ 2002 w 2994"/>
                <a:gd name="T61" fmla="*/ 408 h 3130"/>
                <a:gd name="T62" fmla="*/ 1832 w 2994"/>
                <a:gd name="T63" fmla="*/ 358 h 3130"/>
                <a:gd name="T64" fmla="*/ 1656 w 2994"/>
                <a:gd name="T65" fmla="*/ 332 h 3130"/>
                <a:gd name="T66" fmla="*/ 1502 w 2994"/>
                <a:gd name="T67" fmla="*/ 330 h 3130"/>
                <a:gd name="T68" fmla="*/ 1256 w 2994"/>
                <a:gd name="T69" fmla="*/ 368 h 3130"/>
                <a:gd name="T70" fmla="*/ 1030 w 2994"/>
                <a:gd name="T71" fmla="*/ 450 h 3130"/>
                <a:gd name="T72" fmla="*/ 826 w 2994"/>
                <a:gd name="T73" fmla="*/ 574 h 3130"/>
                <a:gd name="T74" fmla="*/ 650 w 2994"/>
                <a:gd name="T75" fmla="*/ 734 h 3130"/>
                <a:gd name="T76" fmla="*/ 508 w 2994"/>
                <a:gd name="T77" fmla="*/ 924 h 3130"/>
                <a:gd name="T78" fmla="*/ 404 w 2994"/>
                <a:gd name="T79" fmla="*/ 1140 h 3130"/>
                <a:gd name="T80" fmla="*/ 344 w 2994"/>
                <a:gd name="T81" fmla="*/ 1376 h 3130"/>
                <a:gd name="T82" fmla="*/ 330 w 2994"/>
                <a:gd name="T83" fmla="*/ 1564 h 3130"/>
                <a:gd name="T84" fmla="*/ 354 w 2994"/>
                <a:gd name="T85" fmla="*/ 1814 h 3130"/>
                <a:gd name="T86" fmla="*/ 426 w 2994"/>
                <a:gd name="T87" fmla="*/ 2046 h 3130"/>
                <a:gd name="T88" fmla="*/ 540 w 2994"/>
                <a:gd name="T89" fmla="*/ 2256 h 3130"/>
                <a:gd name="T90" fmla="*/ 692 w 2994"/>
                <a:gd name="T91" fmla="*/ 2438 h 3130"/>
                <a:gd name="T92" fmla="*/ 874 w 2994"/>
                <a:gd name="T93" fmla="*/ 2590 h 3130"/>
                <a:gd name="T94" fmla="*/ 1084 w 2994"/>
                <a:gd name="T95" fmla="*/ 2704 h 3130"/>
                <a:gd name="T96" fmla="*/ 1316 w 2994"/>
                <a:gd name="T97" fmla="*/ 2776 h 3130"/>
                <a:gd name="T98" fmla="*/ 1566 w 2994"/>
                <a:gd name="T99" fmla="*/ 2800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94" h="3130">
                  <a:moveTo>
                    <a:pt x="1566" y="3130"/>
                  </a:moveTo>
                  <a:lnTo>
                    <a:pt x="1566" y="3130"/>
                  </a:lnTo>
                  <a:lnTo>
                    <a:pt x="1484" y="3128"/>
                  </a:lnTo>
                  <a:lnTo>
                    <a:pt x="1406" y="3122"/>
                  </a:lnTo>
                  <a:lnTo>
                    <a:pt x="1328" y="3112"/>
                  </a:lnTo>
                  <a:lnTo>
                    <a:pt x="1250" y="3098"/>
                  </a:lnTo>
                  <a:lnTo>
                    <a:pt x="1174" y="3080"/>
                  </a:lnTo>
                  <a:lnTo>
                    <a:pt x="1100" y="3060"/>
                  </a:lnTo>
                  <a:lnTo>
                    <a:pt x="1028" y="3034"/>
                  </a:lnTo>
                  <a:lnTo>
                    <a:pt x="956" y="3006"/>
                  </a:lnTo>
                  <a:lnTo>
                    <a:pt x="888" y="2976"/>
                  </a:lnTo>
                  <a:lnTo>
                    <a:pt x="820" y="2940"/>
                  </a:lnTo>
                  <a:lnTo>
                    <a:pt x="754" y="2904"/>
                  </a:lnTo>
                  <a:lnTo>
                    <a:pt x="690" y="2862"/>
                  </a:lnTo>
                  <a:lnTo>
                    <a:pt x="630" y="2818"/>
                  </a:lnTo>
                  <a:lnTo>
                    <a:pt x="570" y="2772"/>
                  </a:lnTo>
                  <a:lnTo>
                    <a:pt x="514" y="2722"/>
                  </a:lnTo>
                  <a:lnTo>
                    <a:pt x="458" y="2672"/>
                  </a:lnTo>
                  <a:lnTo>
                    <a:pt x="408" y="2616"/>
                  </a:lnTo>
                  <a:lnTo>
                    <a:pt x="358" y="2560"/>
                  </a:lnTo>
                  <a:lnTo>
                    <a:pt x="312" y="2500"/>
                  </a:lnTo>
                  <a:lnTo>
                    <a:pt x="268" y="2440"/>
                  </a:lnTo>
                  <a:lnTo>
                    <a:pt x="226" y="2376"/>
                  </a:lnTo>
                  <a:lnTo>
                    <a:pt x="190" y="2310"/>
                  </a:lnTo>
                  <a:lnTo>
                    <a:pt x="154" y="2242"/>
                  </a:lnTo>
                  <a:lnTo>
                    <a:pt x="124" y="2174"/>
                  </a:lnTo>
                  <a:lnTo>
                    <a:pt x="96" y="2102"/>
                  </a:lnTo>
                  <a:lnTo>
                    <a:pt x="70" y="2030"/>
                  </a:lnTo>
                  <a:lnTo>
                    <a:pt x="50" y="1956"/>
                  </a:lnTo>
                  <a:lnTo>
                    <a:pt x="32" y="1880"/>
                  </a:lnTo>
                  <a:lnTo>
                    <a:pt x="18" y="1802"/>
                  </a:lnTo>
                  <a:lnTo>
                    <a:pt x="8" y="1724"/>
                  </a:lnTo>
                  <a:lnTo>
                    <a:pt x="2" y="1646"/>
                  </a:lnTo>
                  <a:lnTo>
                    <a:pt x="0" y="1564"/>
                  </a:lnTo>
                  <a:lnTo>
                    <a:pt x="0" y="1564"/>
                  </a:lnTo>
                  <a:lnTo>
                    <a:pt x="2" y="1484"/>
                  </a:lnTo>
                  <a:lnTo>
                    <a:pt x="8" y="1404"/>
                  </a:lnTo>
                  <a:lnTo>
                    <a:pt x="18" y="1326"/>
                  </a:lnTo>
                  <a:lnTo>
                    <a:pt x="32" y="1250"/>
                  </a:lnTo>
                  <a:lnTo>
                    <a:pt x="50" y="1174"/>
                  </a:lnTo>
                  <a:lnTo>
                    <a:pt x="70" y="1100"/>
                  </a:lnTo>
                  <a:lnTo>
                    <a:pt x="96" y="1026"/>
                  </a:lnTo>
                  <a:lnTo>
                    <a:pt x="124" y="956"/>
                  </a:lnTo>
                  <a:lnTo>
                    <a:pt x="154" y="886"/>
                  </a:lnTo>
                  <a:lnTo>
                    <a:pt x="190" y="820"/>
                  </a:lnTo>
                  <a:lnTo>
                    <a:pt x="226" y="754"/>
                  </a:lnTo>
                  <a:lnTo>
                    <a:pt x="268" y="690"/>
                  </a:lnTo>
                  <a:lnTo>
                    <a:pt x="312" y="628"/>
                  </a:lnTo>
                  <a:lnTo>
                    <a:pt x="358" y="570"/>
                  </a:lnTo>
                  <a:lnTo>
                    <a:pt x="408" y="512"/>
                  </a:lnTo>
                  <a:lnTo>
                    <a:pt x="458" y="458"/>
                  </a:lnTo>
                  <a:lnTo>
                    <a:pt x="514" y="406"/>
                  </a:lnTo>
                  <a:lnTo>
                    <a:pt x="570" y="358"/>
                  </a:lnTo>
                  <a:lnTo>
                    <a:pt x="630" y="310"/>
                  </a:lnTo>
                  <a:lnTo>
                    <a:pt x="690" y="266"/>
                  </a:lnTo>
                  <a:lnTo>
                    <a:pt x="754" y="226"/>
                  </a:lnTo>
                  <a:lnTo>
                    <a:pt x="820" y="188"/>
                  </a:lnTo>
                  <a:lnTo>
                    <a:pt x="888" y="154"/>
                  </a:lnTo>
                  <a:lnTo>
                    <a:pt x="956" y="122"/>
                  </a:lnTo>
                  <a:lnTo>
                    <a:pt x="1028" y="94"/>
                  </a:lnTo>
                  <a:lnTo>
                    <a:pt x="1100" y="70"/>
                  </a:lnTo>
                  <a:lnTo>
                    <a:pt x="1174" y="48"/>
                  </a:lnTo>
                  <a:lnTo>
                    <a:pt x="1250" y="30"/>
                  </a:lnTo>
                  <a:lnTo>
                    <a:pt x="1328" y="18"/>
                  </a:lnTo>
                  <a:lnTo>
                    <a:pt x="1406" y="8"/>
                  </a:lnTo>
                  <a:lnTo>
                    <a:pt x="1484" y="2"/>
                  </a:lnTo>
                  <a:lnTo>
                    <a:pt x="1566" y="0"/>
                  </a:lnTo>
                  <a:lnTo>
                    <a:pt x="1566" y="0"/>
                  </a:lnTo>
                  <a:lnTo>
                    <a:pt x="1622" y="0"/>
                  </a:lnTo>
                  <a:lnTo>
                    <a:pt x="1680" y="4"/>
                  </a:lnTo>
                  <a:lnTo>
                    <a:pt x="1736" y="8"/>
                  </a:lnTo>
                  <a:lnTo>
                    <a:pt x="1792" y="16"/>
                  </a:lnTo>
                  <a:lnTo>
                    <a:pt x="1848" y="26"/>
                  </a:lnTo>
                  <a:lnTo>
                    <a:pt x="1904" y="36"/>
                  </a:lnTo>
                  <a:lnTo>
                    <a:pt x="1958" y="50"/>
                  </a:lnTo>
                  <a:lnTo>
                    <a:pt x="2012" y="64"/>
                  </a:lnTo>
                  <a:lnTo>
                    <a:pt x="2066" y="82"/>
                  </a:lnTo>
                  <a:lnTo>
                    <a:pt x="2118" y="100"/>
                  </a:lnTo>
                  <a:lnTo>
                    <a:pt x="2170" y="120"/>
                  </a:lnTo>
                  <a:lnTo>
                    <a:pt x="2220" y="144"/>
                  </a:lnTo>
                  <a:lnTo>
                    <a:pt x="2270" y="168"/>
                  </a:lnTo>
                  <a:lnTo>
                    <a:pt x="2320" y="194"/>
                  </a:lnTo>
                  <a:lnTo>
                    <a:pt x="2368" y="220"/>
                  </a:lnTo>
                  <a:lnTo>
                    <a:pt x="2414" y="250"/>
                  </a:lnTo>
                  <a:lnTo>
                    <a:pt x="2460" y="282"/>
                  </a:lnTo>
                  <a:lnTo>
                    <a:pt x="2506" y="314"/>
                  </a:lnTo>
                  <a:lnTo>
                    <a:pt x="2550" y="348"/>
                  </a:lnTo>
                  <a:lnTo>
                    <a:pt x="2592" y="384"/>
                  </a:lnTo>
                  <a:lnTo>
                    <a:pt x="2634" y="420"/>
                  </a:lnTo>
                  <a:lnTo>
                    <a:pt x="2674" y="460"/>
                  </a:lnTo>
                  <a:lnTo>
                    <a:pt x="2712" y="500"/>
                  </a:lnTo>
                  <a:lnTo>
                    <a:pt x="2750" y="540"/>
                  </a:lnTo>
                  <a:lnTo>
                    <a:pt x="2786" y="584"/>
                  </a:lnTo>
                  <a:lnTo>
                    <a:pt x="2820" y="628"/>
                  </a:lnTo>
                  <a:lnTo>
                    <a:pt x="2852" y="674"/>
                  </a:lnTo>
                  <a:lnTo>
                    <a:pt x="2884" y="720"/>
                  </a:lnTo>
                  <a:lnTo>
                    <a:pt x="2914" y="770"/>
                  </a:lnTo>
                  <a:lnTo>
                    <a:pt x="2942" y="818"/>
                  </a:lnTo>
                  <a:lnTo>
                    <a:pt x="2968" y="870"/>
                  </a:lnTo>
                  <a:lnTo>
                    <a:pt x="2994" y="922"/>
                  </a:lnTo>
                  <a:lnTo>
                    <a:pt x="2692" y="1056"/>
                  </a:lnTo>
                  <a:lnTo>
                    <a:pt x="2692" y="1056"/>
                  </a:lnTo>
                  <a:lnTo>
                    <a:pt x="2674" y="1016"/>
                  </a:lnTo>
                  <a:lnTo>
                    <a:pt x="2652" y="976"/>
                  </a:lnTo>
                  <a:lnTo>
                    <a:pt x="2630" y="936"/>
                  </a:lnTo>
                  <a:lnTo>
                    <a:pt x="2606" y="898"/>
                  </a:lnTo>
                  <a:lnTo>
                    <a:pt x="2582" y="862"/>
                  </a:lnTo>
                  <a:lnTo>
                    <a:pt x="2556" y="826"/>
                  </a:lnTo>
                  <a:lnTo>
                    <a:pt x="2528" y="790"/>
                  </a:lnTo>
                  <a:lnTo>
                    <a:pt x="2500" y="756"/>
                  </a:lnTo>
                  <a:lnTo>
                    <a:pt x="2472" y="724"/>
                  </a:lnTo>
                  <a:lnTo>
                    <a:pt x="2440" y="692"/>
                  </a:lnTo>
                  <a:lnTo>
                    <a:pt x="2408" y="662"/>
                  </a:lnTo>
                  <a:lnTo>
                    <a:pt x="2376" y="632"/>
                  </a:lnTo>
                  <a:lnTo>
                    <a:pt x="2342" y="604"/>
                  </a:lnTo>
                  <a:lnTo>
                    <a:pt x="2308" y="576"/>
                  </a:lnTo>
                  <a:lnTo>
                    <a:pt x="2272" y="552"/>
                  </a:lnTo>
                  <a:lnTo>
                    <a:pt x="2236" y="526"/>
                  </a:lnTo>
                  <a:lnTo>
                    <a:pt x="2198" y="504"/>
                  </a:lnTo>
                  <a:lnTo>
                    <a:pt x="2160" y="482"/>
                  </a:lnTo>
                  <a:lnTo>
                    <a:pt x="2122" y="462"/>
                  </a:lnTo>
                  <a:lnTo>
                    <a:pt x="2082" y="442"/>
                  </a:lnTo>
                  <a:lnTo>
                    <a:pt x="2042" y="424"/>
                  </a:lnTo>
                  <a:lnTo>
                    <a:pt x="2002" y="408"/>
                  </a:lnTo>
                  <a:lnTo>
                    <a:pt x="1960" y="394"/>
                  </a:lnTo>
                  <a:lnTo>
                    <a:pt x="1918" y="380"/>
                  </a:lnTo>
                  <a:lnTo>
                    <a:pt x="1876" y="368"/>
                  </a:lnTo>
                  <a:lnTo>
                    <a:pt x="1832" y="358"/>
                  </a:lnTo>
                  <a:lnTo>
                    <a:pt x="1788" y="348"/>
                  </a:lnTo>
                  <a:lnTo>
                    <a:pt x="1744" y="342"/>
                  </a:lnTo>
                  <a:lnTo>
                    <a:pt x="1700" y="336"/>
                  </a:lnTo>
                  <a:lnTo>
                    <a:pt x="1656" y="332"/>
                  </a:lnTo>
                  <a:lnTo>
                    <a:pt x="1610" y="330"/>
                  </a:lnTo>
                  <a:lnTo>
                    <a:pt x="1566" y="328"/>
                  </a:lnTo>
                  <a:lnTo>
                    <a:pt x="1566" y="328"/>
                  </a:lnTo>
                  <a:lnTo>
                    <a:pt x="1502" y="330"/>
                  </a:lnTo>
                  <a:lnTo>
                    <a:pt x="1440" y="334"/>
                  </a:lnTo>
                  <a:lnTo>
                    <a:pt x="1378" y="342"/>
                  </a:lnTo>
                  <a:lnTo>
                    <a:pt x="1316" y="354"/>
                  </a:lnTo>
                  <a:lnTo>
                    <a:pt x="1256" y="368"/>
                  </a:lnTo>
                  <a:lnTo>
                    <a:pt x="1198" y="384"/>
                  </a:lnTo>
                  <a:lnTo>
                    <a:pt x="1140" y="404"/>
                  </a:lnTo>
                  <a:lnTo>
                    <a:pt x="1084" y="426"/>
                  </a:lnTo>
                  <a:lnTo>
                    <a:pt x="1030" y="450"/>
                  </a:lnTo>
                  <a:lnTo>
                    <a:pt x="976" y="478"/>
                  </a:lnTo>
                  <a:lnTo>
                    <a:pt x="924" y="508"/>
                  </a:lnTo>
                  <a:lnTo>
                    <a:pt x="874" y="540"/>
                  </a:lnTo>
                  <a:lnTo>
                    <a:pt x="826" y="574"/>
                  </a:lnTo>
                  <a:lnTo>
                    <a:pt x="780" y="612"/>
                  </a:lnTo>
                  <a:lnTo>
                    <a:pt x="734" y="650"/>
                  </a:lnTo>
                  <a:lnTo>
                    <a:pt x="692" y="690"/>
                  </a:lnTo>
                  <a:lnTo>
                    <a:pt x="650" y="734"/>
                  </a:lnTo>
                  <a:lnTo>
                    <a:pt x="612" y="778"/>
                  </a:lnTo>
                  <a:lnTo>
                    <a:pt x="576" y="826"/>
                  </a:lnTo>
                  <a:lnTo>
                    <a:pt x="540" y="874"/>
                  </a:lnTo>
                  <a:lnTo>
                    <a:pt x="508" y="924"/>
                  </a:lnTo>
                  <a:lnTo>
                    <a:pt x="478" y="976"/>
                  </a:lnTo>
                  <a:lnTo>
                    <a:pt x="452" y="1030"/>
                  </a:lnTo>
                  <a:lnTo>
                    <a:pt x="426" y="1084"/>
                  </a:lnTo>
                  <a:lnTo>
                    <a:pt x="404" y="1140"/>
                  </a:lnTo>
                  <a:lnTo>
                    <a:pt x="386" y="1198"/>
                  </a:lnTo>
                  <a:lnTo>
                    <a:pt x="368" y="1256"/>
                  </a:lnTo>
                  <a:lnTo>
                    <a:pt x="354" y="1316"/>
                  </a:lnTo>
                  <a:lnTo>
                    <a:pt x="344" y="1376"/>
                  </a:lnTo>
                  <a:lnTo>
                    <a:pt x="336" y="1438"/>
                  </a:lnTo>
                  <a:lnTo>
                    <a:pt x="332" y="1502"/>
                  </a:lnTo>
                  <a:lnTo>
                    <a:pt x="330" y="1564"/>
                  </a:lnTo>
                  <a:lnTo>
                    <a:pt x="330" y="1564"/>
                  </a:lnTo>
                  <a:lnTo>
                    <a:pt x="332" y="1628"/>
                  </a:lnTo>
                  <a:lnTo>
                    <a:pt x="336" y="1690"/>
                  </a:lnTo>
                  <a:lnTo>
                    <a:pt x="344" y="1752"/>
                  </a:lnTo>
                  <a:lnTo>
                    <a:pt x="354" y="1814"/>
                  </a:lnTo>
                  <a:lnTo>
                    <a:pt x="368" y="1874"/>
                  </a:lnTo>
                  <a:lnTo>
                    <a:pt x="386" y="1932"/>
                  </a:lnTo>
                  <a:lnTo>
                    <a:pt x="404" y="1990"/>
                  </a:lnTo>
                  <a:lnTo>
                    <a:pt x="426" y="2046"/>
                  </a:lnTo>
                  <a:lnTo>
                    <a:pt x="452" y="2100"/>
                  </a:lnTo>
                  <a:lnTo>
                    <a:pt x="478" y="2154"/>
                  </a:lnTo>
                  <a:lnTo>
                    <a:pt x="508" y="2206"/>
                  </a:lnTo>
                  <a:lnTo>
                    <a:pt x="540" y="2256"/>
                  </a:lnTo>
                  <a:lnTo>
                    <a:pt x="576" y="2304"/>
                  </a:lnTo>
                  <a:lnTo>
                    <a:pt x="612" y="2350"/>
                  </a:lnTo>
                  <a:lnTo>
                    <a:pt x="650" y="2396"/>
                  </a:lnTo>
                  <a:lnTo>
                    <a:pt x="692" y="2438"/>
                  </a:lnTo>
                  <a:lnTo>
                    <a:pt x="734" y="2480"/>
                  </a:lnTo>
                  <a:lnTo>
                    <a:pt x="780" y="2518"/>
                  </a:lnTo>
                  <a:lnTo>
                    <a:pt x="826" y="2554"/>
                  </a:lnTo>
                  <a:lnTo>
                    <a:pt x="874" y="2590"/>
                  </a:lnTo>
                  <a:lnTo>
                    <a:pt x="924" y="2622"/>
                  </a:lnTo>
                  <a:lnTo>
                    <a:pt x="976" y="2652"/>
                  </a:lnTo>
                  <a:lnTo>
                    <a:pt x="1030" y="2678"/>
                  </a:lnTo>
                  <a:lnTo>
                    <a:pt x="1084" y="2704"/>
                  </a:lnTo>
                  <a:lnTo>
                    <a:pt x="1140" y="2726"/>
                  </a:lnTo>
                  <a:lnTo>
                    <a:pt x="1198" y="2744"/>
                  </a:lnTo>
                  <a:lnTo>
                    <a:pt x="1256" y="2762"/>
                  </a:lnTo>
                  <a:lnTo>
                    <a:pt x="1316" y="2776"/>
                  </a:lnTo>
                  <a:lnTo>
                    <a:pt x="1378" y="2786"/>
                  </a:lnTo>
                  <a:lnTo>
                    <a:pt x="1440" y="2794"/>
                  </a:lnTo>
                  <a:lnTo>
                    <a:pt x="1502" y="2800"/>
                  </a:lnTo>
                  <a:lnTo>
                    <a:pt x="1566" y="2800"/>
                  </a:lnTo>
                  <a:lnTo>
                    <a:pt x="1566" y="31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5" name="Freeform 7"/>
            <p:cNvSpPr>
              <a:spLocks/>
            </p:cNvSpPr>
            <p:nvPr userDrawn="1"/>
          </p:nvSpPr>
          <p:spPr bwMode="auto">
            <a:xfrm>
              <a:off x="181101" y="6063714"/>
              <a:ext cx="784123" cy="794286"/>
            </a:xfrm>
            <a:custGeom>
              <a:avLst/>
              <a:gdLst>
                <a:gd name="T0" fmla="*/ 1926 w 4012"/>
                <a:gd name="T1" fmla="*/ 4062 h 4064"/>
                <a:gd name="T2" fmla="*/ 1722 w 4012"/>
                <a:gd name="T3" fmla="*/ 4042 h 4064"/>
                <a:gd name="T4" fmla="*/ 1524 w 4012"/>
                <a:gd name="T5" fmla="*/ 4000 h 4064"/>
                <a:gd name="T6" fmla="*/ 1334 w 4012"/>
                <a:gd name="T7" fmla="*/ 3942 h 4064"/>
                <a:gd name="T8" fmla="*/ 1152 w 4012"/>
                <a:gd name="T9" fmla="*/ 3864 h 4064"/>
                <a:gd name="T10" fmla="*/ 816 w 4012"/>
                <a:gd name="T11" fmla="*/ 3660 h 4064"/>
                <a:gd name="T12" fmla="*/ 528 w 4012"/>
                <a:gd name="T13" fmla="*/ 3398 h 4064"/>
                <a:gd name="T14" fmla="*/ 294 w 4012"/>
                <a:gd name="T15" fmla="*/ 3086 h 4064"/>
                <a:gd name="T16" fmla="*/ 160 w 4012"/>
                <a:gd name="T17" fmla="*/ 2822 h 4064"/>
                <a:gd name="T18" fmla="*/ 90 w 4012"/>
                <a:gd name="T19" fmla="*/ 2636 h 4064"/>
                <a:gd name="T20" fmla="*/ 40 w 4012"/>
                <a:gd name="T21" fmla="*/ 2442 h 4064"/>
                <a:gd name="T22" fmla="*/ 10 w 4012"/>
                <a:gd name="T23" fmla="*/ 2240 h 4064"/>
                <a:gd name="T24" fmla="*/ 0 w 4012"/>
                <a:gd name="T25" fmla="*/ 2032 h 4064"/>
                <a:gd name="T26" fmla="*/ 4 w 4012"/>
                <a:gd name="T27" fmla="*/ 1876 h 4064"/>
                <a:gd name="T28" fmla="*/ 30 w 4012"/>
                <a:gd name="T29" fmla="*/ 1674 h 4064"/>
                <a:gd name="T30" fmla="*/ 76 w 4012"/>
                <a:gd name="T31" fmla="*/ 1476 h 4064"/>
                <a:gd name="T32" fmla="*/ 140 w 4012"/>
                <a:gd name="T33" fmla="*/ 1288 h 4064"/>
                <a:gd name="T34" fmla="*/ 244 w 4012"/>
                <a:gd name="T35" fmla="*/ 1064 h 4064"/>
                <a:gd name="T36" fmla="*/ 464 w 4012"/>
                <a:gd name="T37" fmla="*/ 740 h 4064"/>
                <a:gd name="T38" fmla="*/ 740 w 4012"/>
                <a:gd name="T39" fmla="*/ 464 h 4064"/>
                <a:gd name="T40" fmla="*/ 1064 w 4012"/>
                <a:gd name="T41" fmla="*/ 246 h 4064"/>
                <a:gd name="T42" fmla="*/ 1286 w 4012"/>
                <a:gd name="T43" fmla="*/ 142 h 4064"/>
                <a:gd name="T44" fmla="*/ 1476 w 4012"/>
                <a:gd name="T45" fmla="*/ 78 h 4064"/>
                <a:gd name="T46" fmla="*/ 1672 w 4012"/>
                <a:gd name="T47" fmla="*/ 32 h 4064"/>
                <a:gd name="T48" fmla="*/ 1876 w 4012"/>
                <a:gd name="T49" fmla="*/ 6 h 4064"/>
                <a:gd name="T50" fmla="*/ 2032 w 4012"/>
                <a:gd name="T51" fmla="*/ 0 h 4064"/>
                <a:gd name="T52" fmla="*/ 2382 w 4012"/>
                <a:gd name="T53" fmla="*/ 30 h 4064"/>
                <a:gd name="T54" fmla="*/ 2714 w 4012"/>
                <a:gd name="T55" fmla="*/ 116 h 4064"/>
                <a:gd name="T56" fmla="*/ 3020 w 4012"/>
                <a:gd name="T57" fmla="*/ 254 h 4064"/>
                <a:gd name="T58" fmla="*/ 3300 w 4012"/>
                <a:gd name="T59" fmla="*/ 440 h 4064"/>
                <a:gd name="T60" fmla="*/ 3544 w 4012"/>
                <a:gd name="T61" fmla="*/ 670 h 4064"/>
                <a:gd name="T62" fmla="*/ 3746 w 4012"/>
                <a:gd name="T63" fmla="*/ 938 h 4064"/>
                <a:gd name="T64" fmla="*/ 3906 w 4012"/>
                <a:gd name="T65" fmla="*/ 1242 h 4064"/>
                <a:gd name="T66" fmla="*/ 4012 w 4012"/>
                <a:gd name="T67" fmla="*/ 1576 h 4064"/>
                <a:gd name="T68" fmla="*/ 3652 w 4012"/>
                <a:gd name="T69" fmla="*/ 1506 h 4064"/>
                <a:gd name="T70" fmla="*/ 3540 w 4012"/>
                <a:gd name="T71" fmla="*/ 1240 h 4064"/>
                <a:gd name="T72" fmla="*/ 3388 w 4012"/>
                <a:gd name="T73" fmla="*/ 1000 h 4064"/>
                <a:gd name="T74" fmla="*/ 3200 w 4012"/>
                <a:gd name="T75" fmla="*/ 790 h 4064"/>
                <a:gd name="T76" fmla="*/ 2980 w 4012"/>
                <a:gd name="T77" fmla="*/ 616 h 4064"/>
                <a:gd name="T78" fmla="*/ 2734 w 4012"/>
                <a:gd name="T79" fmla="*/ 480 h 4064"/>
                <a:gd name="T80" fmla="*/ 2466 w 4012"/>
                <a:gd name="T81" fmla="*/ 384 h 4064"/>
                <a:gd name="T82" fmla="*/ 2180 w 4012"/>
                <a:gd name="T83" fmla="*/ 336 h 4064"/>
                <a:gd name="T84" fmla="*/ 1944 w 4012"/>
                <a:gd name="T85" fmla="*/ 332 h 4064"/>
                <a:gd name="T86" fmla="*/ 1606 w 4012"/>
                <a:gd name="T87" fmla="*/ 384 h 4064"/>
                <a:gd name="T88" fmla="*/ 1294 w 4012"/>
                <a:gd name="T89" fmla="*/ 498 h 4064"/>
                <a:gd name="T90" fmla="*/ 1014 w 4012"/>
                <a:gd name="T91" fmla="*/ 668 h 4064"/>
                <a:gd name="T92" fmla="*/ 772 w 4012"/>
                <a:gd name="T93" fmla="*/ 888 h 4064"/>
                <a:gd name="T94" fmla="*/ 576 w 4012"/>
                <a:gd name="T95" fmla="*/ 1150 h 4064"/>
                <a:gd name="T96" fmla="*/ 432 w 4012"/>
                <a:gd name="T97" fmla="*/ 1448 h 4064"/>
                <a:gd name="T98" fmla="*/ 348 w 4012"/>
                <a:gd name="T99" fmla="*/ 1774 h 4064"/>
                <a:gd name="T100" fmla="*/ 328 w 4012"/>
                <a:gd name="T101" fmla="*/ 2032 h 4064"/>
                <a:gd name="T102" fmla="*/ 364 w 4012"/>
                <a:gd name="T103" fmla="*/ 2376 h 4064"/>
                <a:gd name="T104" fmla="*/ 462 w 4012"/>
                <a:gd name="T105" fmla="*/ 2694 h 4064"/>
                <a:gd name="T106" fmla="*/ 620 w 4012"/>
                <a:gd name="T107" fmla="*/ 2984 h 4064"/>
                <a:gd name="T108" fmla="*/ 828 w 4012"/>
                <a:gd name="T109" fmla="*/ 3236 h 4064"/>
                <a:gd name="T110" fmla="*/ 1080 w 4012"/>
                <a:gd name="T111" fmla="*/ 3444 h 4064"/>
                <a:gd name="T112" fmla="*/ 1370 w 4012"/>
                <a:gd name="T113" fmla="*/ 3602 h 4064"/>
                <a:gd name="T114" fmla="*/ 1688 w 4012"/>
                <a:gd name="T115" fmla="*/ 3700 h 4064"/>
                <a:gd name="T116" fmla="*/ 2032 w 4012"/>
                <a:gd name="T117" fmla="*/ 3736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2" h="4064">
                  <a:moveTo>
                    <a:pt x="2032" y="4064"/>
                  </a:moveTo>
                  <a:lnTo>
                    <a:pt x="2032" y="4064"/>
                  </a:lnTo>
                  <a:lnTo>
                    <a:pt x="1980" y="4064"/>
                  </a:lnTo>
                  <a:lnTo>
                    <a:pt x="1926" y="4062"/>
                  </a:lnTo>
                  <a:lnTo>
                    <a:pt x="1876" y="4060"/>
                  </a:lnTo>
                  <a:lnTo>
                    <a:pt x="1824" y="4054"/>
                  </a:lnTo>
                  <a:lnTo>
                    <a:pt x="1772" y="4048"/>
                  </a:lnTo>
                  <a:lnTo>
                    <a:pt x="1722" y="4042"/>
                  </a:lnTo>
                  <a:lnTo>
                    <a:pt x="1672" y="4034"/>
                  </a:lnTo>
                  <a:lnTo>
                    <a:pt x="1622" y="4024"/>
                  </a:lnTo>
                  <a:lnTo>
                    <a:pt x="1572" y="4012"/>
                  </a:lnTo>
                  <a:lnTo>
                    <a:pt x="1524" y="4000"/>
                  </a:lnTo>
                  <a:lnTo>
                    <a:pt x="1476" y="3988"/>
                  </a:lnTo>
                  <a:lnTo>
                    <a:pt x="1428" y="3974"/>
                  </a:lnTo>
                  <a:lnTo>
                    <a:pt x="1380" y="3958"/>
                  </a:lnTo>
                  <a:lnTo>
                    <a:pt x="1334" y="3942"/>
                  </a:lnTo>
                  <a:lnTo>
                    <a:pt x="1286" y="3924"/>
                  </a:lnTo>
                  <a:lnTo>
                    <a:pt x="1242" y="3904"/>
                  </a:lnTo>
                  <a:lnTo>
                    <a:pt x="1196" y="3886"/>
                  </a:lnTo>
                  <a:lnTo>
                    <a:pt x="1152" y="3864"/>
                  </a:lnTo>
                  <a:lnTo>
                    <a:pt x="1064" y="3820"/>
                  </a:lnTo>
                  <a:lnTo>
                    <a:pt x="978" y="3770"/>
                  </a:lnTo>
                  <a:lnTo>
                    <a:pt x="896" y="3718"/>
                  </a:lnTo>
                  <a:lnTo>
                    <a:pt x="816" y="3660"/>
                  </a:lnTo>
                  <a:lnTo>
                    <a:pt x="740" y="3600"/>
                  </a:lnTo>
                  <a:lnTo>
                    <a:pt x="666" y="3536"/>
                  </a:lnTo>
                  <a:lnTo>
                    <a:pt x="594" y="3470"/>
                  </a:lnTo>
                  <a:lnTo>
                    <a:pt x="528" y="3398"/>
                  </a:lnTo>
                  <a:lnTo>
                    <a:pt x="464" y="3324"/>
                  </a:lnTo>
                  <a:lnTo>
                    <a:pt x="404" y="3248"/>
                  </a:lnTo>
                  <a:lnTo>
                    <a:pt x="346" y="3168"/>
                  </a:lnTo>
                  <a:lnTo>
                    <a:pt x="294" y="3086"/>
                  </a:lnTo>
                  <a:lnTo>
                    <a:pt x="244" y="3000"/>
                  </a:lnTo>
                  <a:lnTo>
                    <a:pt x="200" y="2912"/>
                  </a:lnTo>
                  <a:lnTo>
                    <a:pt x="178" y="2868"/>
                  </a:lnTo>
                  <a:lnTo>
                    <a:pt x="160" y="2822"/>
                  </a:lnTo>
                  <a:lnTo>
                    <a:pt x="140" y="2778"/>
                  </a:lnTo>
                  <a:lnTo>
                    <a:pt x="122" y="2730"/>
                  </a:lnTo>
                  <a:lnTo>
                    <a:pt x="106" y="2684"/>
                  </a:lnTo>
                  <a:lnTo>
                    <a:pt x="90" y="2636"/>
                  </a:lnTo>
                  <a:lnTo>
                    <a:pt x="76" y="2588"/>
                  </a:lnTo>
                  <a:lnTo>
                    <a:pt x="64" y="2540"/>
                  </a:lnTo>
                  <a:lnTo>
                    <a:pt x="52" y="2492"/>
                  </a:lnTo>
                  <a:lnTo>
                    <a:pt x="40" y="2442"/>
                  </a:lnTo>
                  <a:lnTo>
                    <a:pt x="30" y="2392"/>
                  </a:lnTo>
                  <a:lnTo>
                    <a:pt x="22" y="2342"/>
                  </a:lnTo>
                  <a:lnTo>
                    <a:pt x="16" y="2292"/>
                  </a:lnTo>
                  <a:lnTo>
                    <a:pt x="10" y="2240"/>
                  </a:lnTo>
                  <a:lnTo>
                    <a:pt x="4" y="2188"/>
                  </a:lnTo>
                  <a:lnTo>
                    <a:pt x="2" y="2138"/>
                  </a:lnTo>
                  <a:lnTo>
                    <a:pt x="0" y="2084"/>
                  </a:lnTo>
                  <a:lnTo>
                    <a:pt x="0" y="2032"/>
                  </a:lnTo>
                  <a:lnTo>
                    <a:pt x="0" y="2032"/>
                  </a:lnTo>
                  <a:lnTo>
                    <a:pt x="0" y="1980"/>
                  </a:lnTo>
                  <a:lnTo>
                    <a:pt x="2" y="1928"/>
                  </a:lnTo>
                  <a:lnTo>
                    <a:pt x="4" y="1876"/>
                  </a:lnTo>
                  <a:lnTo>
                    <a:pt x="10" y="1826"/>
                  </a:lnTo>
                  <a:lnTo>
                    <a:pt x="16" y="1774"/>
                  </a:lnTo>
                  <a:lnTo>
                    <a:pt x="22" y="1724"/>
                  </a:lnTo>
                  <a:lnTo>
                    <a:pt x="30" y="1674"/>
                  </a:lnTo>
                  <a:lnTo>
                    <a:pt x="40" y="1624"/>
                  </a:lnTo>
                  <a:lnTo>
                    <a:pt x="52" y="1574"/>
                  </a:lnTo>
                  <a:lnTo>
                    <a:pt x="64" y="1526"/>
                  </a:lnTo>
                  <a:lnTo>
                    <a:pt x="76" y="1476"/>
                  </a:lnTo>
                  <a:lnTo>
                    <a:pt x="90" y="1428"/>
                  </a:lnTo>
                  <a:lnTo>
                    <a:pt x="106" y="1382"/>
                  </a:lnTo>
                  <a:lnTo>
                    <a:pt x="122" y="1334"/>
                  </a:lnTo>
                  <a:lnTo>
                    <a:pt x="140" y="1288"/>
                  </a:lnTo>
                  <a:lnTo>
                    <a:pt x="160" y="1242"/>
                  </a:lnTo>
                  <a:lnTo>
                    <a:pt x="178" y="1196"/>
                  </a:lnTo>
                  <a:lnTo>
                    <a:pt x="200" y="1152"/>
                  </a:lnTo>
                  <a:lnTo>
                    <a:pt x="244" y="1064"/>
                  </a:lnTo>
                  <a:lnTo>
                    <a:pt x="294" y="980"/>
                  </a:lnTo>
                  <a:lnTo>
                    <a:pt x="346" y="898"/>
                  </a:lnTo>
                  <a:lnTo>
                    <a:pt x="404" y="818"/>
                  </a:lnTo>
                  <a:lnTo>
                    <a:pt x="464" y="740"/>
                  </a:lnTo>
                  <a:lnTo>
                    <a:pt x="528" y="666"/>
                  </a:lnTo>
                  <a:lnTo>
                    <a:pt x="594" y="596"/>
                  </a:lnTo>
                  <a:lnTo>
                    <a:pt x="666" y="528"/>
                  </a:lnTo>
                  <a:lnTo>
                    <a:pt x="740" y="464"/>
                  </a:lnTo>
                  <a:lnTo>
                    <a:pt x="816" y="404"/>
                  </a:lnTo>
                  <a:lnTo>
                    <a:pt x="896" y="348"/>
                  </a:lnTo>
                  <a:lnTo>
                    <a:pt x="978" y="294"/>
                  </a:lnTo>
                  <a:lnTo>
                    <a:pt x="1064" y="246"/>
                  </a:lnTo>
                  <a:lnTo>
                    <a:pt x="1152" y="200"/>
                  </a:lnTo>
                  <a:lnTo>
                    <a:pt x="1196" y="180"/>
                  </a:lnTo>
                  <a:lnTo>
                    <a:pt x="1242" y="160"/>
                  </a:lnTo>
                  <a:lnTo>
                    <a:pt x="1286" y="142"/>
                  </a:lnTo>
                  <a:lnTo>
                    <a:pt x="1334" y="124"/>
                  </a:lnTo>
                  <a:lnTo>
                    <a:pt x="1380" y="108"/>
                  </a:lnTo>
                  <a:lnTo>
                    <a:pt x="1428" y="92"/>
                  </a:lnTo>
                  <a:lnTo>
                    <a:pt x="1476" y="78"/>
                  </a:lnTo>
                  <a:lnTo>
                    <a:pt x="1524" y="64"/>
                  </a:lnTo>
                  <a:lnTo>
                    <a:pt x="1572" y="52"/>
                  </a:lnTo>
                  <a:lnTo>
                    <a:pt x="1622" y="42"/>
                  </a:lnTo>
                  <a:lnTo>
                    <a:pt x="1672" y="32"/>
                  </a:lnTo>
                  <a:lnTo>
                    <a:pt x="1722" y="24"/>
                  </a:lnTo>
                  <a:lnTo>
                    <a:pt x="1772" y="16"/>
                  </a:lnTo>
                  <a:lnTo>
                    <a:pt x="1824" y="10"/>
                  </a:lnTo>
                  <a:lnTo>
                    <a:pt x="1876" y="6"/>
                  </a:lnTo>
                  <a:lnTo>
                    <a:pt x="1926" y="2"/>
                  </a:lnTo>
                  <a:lnTo>
                    <a:pt x="1980" y="0"/>
                  </a:lnTo>
                  <a:lnTo>
                    <a:pt x="2032" y="0"/>
                  </a:lnTo>
                  <a:lnTo>
                    <a:pt x="2032" y="0"/>
                  </a:lnTo>
                  <a:lnTo>
                    <a:pt x="2120" y="2"/>
                  </a:lnTo>
                  <a:lnTo>
                    <a:pt x="2208" y="8"/>
                  </a:lnTo>
                  <a:lnTo>
                    <a:pt x="2296" y="16"/>
                  </a:lnTo>
                  <a:lnTo>
                    <a:pt x="2382" y="30"/>
                  </a:lnTo>
                  <a:lnTo>
                    <a:pt x="2466" y="46"/>
                  </a:lnTo>
                  <a:lnTo>
                    <a:pt x="2550" y="66"/>
                  </a:lnTo>
                  <a:lnTo>
                    <a:pt x="2632" y="90"/>
                  </a:lnTo>
                  <a:lnTo>
                    <a:pt x="2714" y="116"/>
                  </a:lnTo>
                  <a:lnTo>
                    <a:pt x="2792" y="146"/>
                  </a:lnTo>
                  <a:lnTo>
                    <a:pt x="2870" y="178"/>
                  </a:lnTo>
                  <a:lnTo>
                    <a:pt x="2946" y="214"/>
                  </a:lnTo>
                  <a:lnTo>
                    <a:pt x="3020" y="254"/>
                  </a:lnTo>
                  <a:lnTo>
                    <a:pt x="3094" y="296"/>
                  </a:lnTo>
                  <a:lnTo>
                    <a:pt x="3164" y="342"/>
                  </a:lnTo>
                  <a:lnTo>
                    <a:pt x="3232" y="390"/>
                  </a:lnTo>
                  <a:lnTo>
                    <a:pt x="3300" y="440"/>
                  </a:lnTo>
                  <a:lnTo>
                    <a:pt x="3364" y="494"/>
                  </a:lnTo>
                  <a:lnTo>
                    <a:pt x="3426" y="550"/>
                  </a:lnTo>
                  <a:lnTo>
                    <a:pt x="3486" y="608"/>
                  </a:lnTo>
                  <a:lnTo>
                    <a:pt x="3544" y="670"/>
                  </a:lnTo>
                  <a:lnTo>
                    <a:pt x="3598" y="734"/>
                  </a:lnTo>
                  <a:lnTo>
                    <a:pt x="3650" y="800"/>
                  </a:lnTo>
                  <a:lnTo>
                    <a:pt x="3700" y="868"/>
                  </a:lnTo>
                  <a:lnTo>
                    <a:pt x="3746" y="938"/>
                  </a:lnTo>
                  <a:lnTo>
                    <a:pt x="3790" y="1012"/>
                  </a:lnTo>
                  <a:lnTo>
                    <a:pt x="3832" y="1086"/>
                  </a:lnTo>
                  <a:lnTo>
                    <a:pt x="3870" y="1162"/>
                  </a:lnTo>
                  <a:lnTo>
                    <a:pt x="3906" y="1242"/>
                  </a:lnTo>
                  <a:lnTo>
                    <a:pt x="3936" y="1322"/>
                  </a:lnTo>
                  <a:lnTo>
                    <a:pt x="3966" y="1406"/>
                  </a:lnTo>
                  <a:lnTo>
                    <a:pt x="3990" y="1490"/>
                  </a:lnTo>
                  <a:lnTo>
                    <a:pt x="4012" y="1576"/>
                  </a:lnTo>
                  <a:lnTo>
                    <a:pt x="3692" y="1650"/>
                  </a:lnTo>
                  <a:lnTo>
                    <a:pt x="3692" y="1650"/>
                  </a:lnTo>
                  <a:lnTo>
                    <a:pt x="3672" y="1578"/>
                  </a:lnTo>
                  <a:lnTo>
                    <a:pt x="3652" y="1506"/>
                  </a:lnTo>
                  <a:lnTo>
                    <a:pt x="3628" y="1438"/>
                  </a:lnTo>
                  <a:lnTo>
                    <a:pt x="3602" y="1370"/>
                  </a:lnTo>
                  <a:lnTo>
                    <a:pt x="3572" y="1304"/>
                  </a:lnTo>
                  <a:lnTo>
                    <a:pt x="3540" y="1240"/>
                  </a:lnTo>
                  <a:lnTo>
                    <a:pt x="3506" y="1176"/>
                  </a:lnTo>
                  <a:lnTo>
                    <a:pt x="3468" y="1116"/>
                  </a:lnTo>
                  <a:lnTo>
                    <a:pt x="3430" y="1056"/>
                  </a:lnTo>
                  <a:lnTo>
                    <a:pt x="3388" y="1000"/>
                  </a:lnTo>
                  <a:lnTo>
                    <a:pt x="3344" y="944"/>
                  </a:lnTo>
                  <a:lnTo>
                    <a:pt x="3298" y="890"/>
                  </a:lnTo>
                  <a:lnTo>
                    <a:pt x="3250" y="840"/>
                  </a:lnTo>
                  <a:lnTo>
                    <a:pt x="3200" y="790"/>
                  </a:lnTo>
                  <a:lnTo>
                    <a:pt x="3148" y="742"/>
                  </a:lnTo>
                  <a:lnTo>
                    <a:pt x="3094" y="698"/>
                  </a:lnTo>
                  <a:lnTo>
                    <a:pt x="3038" y="656"/>
                  </a:lnTo>
                  <a:lnTo>
                    <a:pt x="2980" y="616"/>
                  </a:lnTo>
                  <a:lnTo>
                    <a:pt x="2922" y="578"/>
                  </a:lnTo>
                  <a:lnTo>
                    <a:pt x="2860" y="542"/>
                  </a:lnTo>
                  <a:lnTo>
                    <a:pt x="2798" y="510"/>
                  </a:lnTo>
                  <a:lnTo>
                    <a:pt x="2734" y="480"/>
                  </a:lnTo>
                  <a:lnTo>
                    <a:pt x="2670" y="452"/>
                  </a:lnTo>
                  <a:lnTo>
                    <a:pt x="2602" y="426"/>
                  </a:lnTo>
                  <a:lnTo>
                    <a:pt x="2534" y="404"/>
                  </a:lnTo>
                  <a:lnTo>
                    <a:pt x="2466" y="384"/>
                  </a:lnTo>
                  <a:lnTo>
                    <a:pt x="2396" y="368"/>
                  </a:lnTo>
                  <a:lnTo>
                    <a:pt x="2324" y="354"/>
                  </a:lnTo>
                  <a:lnTo>
                    <a:pt x="2252" y="344"/>
                  </a:lnTo>
                  <a:lnTo>
                    <a:pt x="2180" y="336"/>
                  </a:lnTo>
                  <a:lnTo>
                    <a:pt x="2106" y="332"/>
                  </a:lnTo>
                  <a:lnTo>
                    <a:pt x="2032" y="330"/>
                  </a:lnTo>
                  <a:lnTo>
                    <a:pt x="2032" y="330"/>
                  </a:lnTo>
                  <a:lnTo>
                    <a:pt x="1944" y="332"/>
                  </a:lnTo>
                  <a:lnTo>
                    <a:pt x="1858" y="338"/>
                  </a:lnTo>
                  <a:lnTo>
                    <a:pt x="1772" y="350"/>
                  </a:lnTo>
                  <a:lnTo>
                    <a:pt x="1688" y="364"/>
                  </a:lnTo>
                  <a:lnTo>
                    <a:pt x="1606" y="384"/>
                  </a:lnTo>
                  <a:lnTo>
                    <a:pt x="1526" y="406"/>
                  </a:lnTo>
                  <a:lnTo>
                    <a:pt x="1446" y="434"/>
                  </a:lnTo>
                  <a:lnTo>
                    <a:pt x="1370" y="464"/>
                  </a:lnTo>
                  <a:lnTo>
                    <a:pt x="1294" y="498"/>
                  </a:lnTo>
                  <a:lnTo>
                    <a:pt x="1220" y="536"/>
                  </a:lnTo>
                  <a:lnTo>
                    <a:pt x="1150" y="576"/>
                  </a:lnTo>
                  <a:lnTo>
                    <a:pt x="1080" y="620"/>
                  </a:lnTo>
                  <a:lnTo>
                    <a:pt x="1014" y="668"/>
                  </a:lnTo>
                  <a:lnTo>
                    <a:pt x="948" y="718"/>
                  </a:lnTo>
                  <a:lnTo>
                    <a:pt x="886" y="772"/>
                  </a:lnTo>
                  <a:lnTo>
                    <a:pt x="828" y="828"/>
                  </a:lnTo>
                  <a:lnTo>
                    <a:pt x="772" y="888"/>
                  </a:lnTo>
                  <a:lnTo>
                    <a:pt x="718" y="950"/>
                  </a:lnTo>
                  <a:lnTo>
                    <a:pt x="668" y="1014"/>
                  </a:lnTo>
                  <a:lnTo>
                    <a:pt x="620" y="1082"/>
                  </a:lnTo>
                  <a:lnTo>
                    <a:pt x="576" y="1150"/>
                  </a:lnTo>
                  <a:lnTo>
                    <a:pt x="534" y="1222"/>
                  </a:lnTo>
                  <a:lnTo>
                    <a:pt x="496" y="1294"/>
                  </a:lnTo>
                  <a:lnTo>
                    <a:pt x="462" y="1370"/>
                  </a:lnTo>
                  <a:lnTo>
                    <a:pt x="432" y="1448"/>
                  </a:lnTo>
                  <a:lnTo>
                    <a:pt x="406" y="1526"/>
                  </a:lnTo>
                  <a:lnTo>
                    <a:pt x="382" y="1608"/>
                  </a:lnTo>
                  <a:lnTo>
                    <a:pt x="364" y="1690"/>
                  </a:lnTo>
                  <a:lnTo>
                    <a:pt x="348" y="1774"/>
                  </a:lnTo>
                  <a:lnTo>
                    <a:pt x="338" y="1858"/>
                  </a:lnTo>
                  <a:lnTo>
                    <a:pt x="330" y="1946"/>
                  </a:lnTo>
                  <a:lnTo>
                    <a:pt x="328" y="2032"/>
                  </a:lnTo>
                  <a:lnTo>
                    <a:pt x="328" y="2032"/>
                  </a:lnTo>
                  <a:lnTo>
                    <a:pt x="330" y="2120"/>
                  </a:lnTo>
                  <a:lnTo>
                    <a:pt x="338" y="2206"/>
                  </a:lnTo>
                  <a:lnTo>
                    <a:pt x="348" y="2292"/>
                  </a:lnTo>
                  <a:lnTo>
                    <a:pt x="364" y="2376"/>
                  </a:lnTo>
                  <a:lnTo>
                    <a:pt x="382" y="2458"/>
                  </a:lnTo>
                  <a:lnTo>
                    <a:pt x="406" y="2538"/>
                  </a:lnTo>
                  <a:lnTo>
                    <a:pt x="432" y="2618"/>
                  </a:lnTo>
                  <a:lnTo>
                    <a:pt x="462" y="2694"/>
                  </a:lnTo>
                  <a:lnTo>
                    <a:pt x="496" y="2770"/>
                  </a:lnTo>
                  <a:lnTo>
                    <a:pt x="534" y="2844"/>
                  </a:lnTo>
                  <a:lnTo>
                    <a:pt x="576" y="2914"/>
                  </a:lnTo>
                  <a:lnTo>
                    <a:pt x="620" y="2984"/>
                  </a:lnTo>
                  <a:lnTo>
                    <a:pt x="668" y="3050"/>
                  </a:lnTo>
                  <a:lnTo>
                    <a:pt x="718" y="3116"/>
                  </a:lnTo>
                  <a:lnTo>
                    <a:pt x="772" y="3178"/>
                  </a:lnTo>
                  <a:lnTo>
                    <a:pt x="828" y="3236"/>
                  </a:lnTo>
                  <a:lnTo>
                    <a:pt x="886" y="3292"/>
                  </a:lnTo>
                  <a:lnTo>
                    <a:pt x="948" y="3346"/>
                  </a:lnTo>
                  <a:lnTo>
                    <a:pt x="1014" y="3396"/>
                  </a:lnTo>
                  <a:lnTo>
                    <a:pt x="1080" y="3444"/>
                  </a:lnTo>
                  <a:lnTo>
                    <a:pt x="1150" y="3488"/>
                  </a:lnTo>
                  <a:lnTo>
                    <a:pt x="1220" y="3530"/>
                  </a:lnTo>
                  <a:lnTo>
                    <a:pt x="1294" y="3568"/>
                  </a:lnTo>
                  <a:lnTo>
                    <a:pt x="1370" y="3602"/>
                  </a:lnTo>
                  <a:lnTo>
                    <a:pt x="1446" y="3632"/>
                  </a:lnTo>
                  <a:lnTo>
                    <a:pt x="1526" y="3658"/>
                  </a:lnTo>
                  <a:lnTo>
                    <a:pt x="1606" y="3682"/>
                  </a:lnTo>
                  <a:lnTo>
                    <a:pt x="1688" y="3700"/>
                  </a:lnTo>
                  <a:lnTo>
                    <a:pt x="1772" y="3716"/>
                  </a:lnTo>
                  <a:lnTo>
                    <a:pt x="1858" y="3726"/>
                  </a:lnTo>
                  <a:lnTo>
                    <a:pt x="1944" y="3734"/>
                  </a:lnTo>
                  <a:lnTo>
                    <a:pt x="2032" y="3736"/>
                  </a:lnTo>
                  <a:lnTo>
                    <a:pt x="2032" y="40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7" name="Freeform 8"/>
            <p:cNvSpPr>
              <a:spLocks/>
            </p:cNvSpPr>
            <p:nvPr userDrawn="1"/>
          </p:nvSpPr>
          <p:spPr bwMode="auto">
            <a:xfrm>
              <a:off x="365601" y="6482356"/>
              <a:ext cx="212644" cy="193490"/>
            </a:xfrm>
            <a:custGeom>
              <a:avLst/>
              <a:gdLst>
                <a:gd name="T0" fmla="*/ 1088 w 1088"/>
                <a:gd name="T1" fmla="*/ 990 h 990"/>
                <a:gd name="T2" fmla="*/ 986 w 1088"/>
                <a:gd name="T3" fmla="*/ 984 h 990"/>
                <a:gd name="T4" fmla="*/ 888 w 1088"/>
                <a:gd name="T5" fmla="*/ 970 h 990"/>
                <a:gd name="T6" fmla="*/ 792 w 1088"/>
                <a:gd name="T7" fmla="*/ 948 h 990"/>
                <a:gd name="T8" fmla="*/ 698 w 1088"/>
                <a:gd name="T9" fmla="*/ 918 h 990"/>
                <a:gd name="T10" fmla="*/ 610 w 1088"/>
                <a:gd name="T11" fmla="*/ 878 h 990"/>
                <a:gd name="T12" fmla="*/ 524 w 1088"/>
                <a:gd name="T13" fmla="*/ 832 h 990"/>
                <a:gd name="T14" fmla="*/ 444 w 1088"/>
                <a:gd name="T15" fmla="*/ 780 h 990"/>
                <a:gd name="T16" fmla="*/ 368 w 1088"/>
                <a:gd name="T17" fmla="*/ 720 h 990"/>
                <a:gd name="T18" fmla="*/ 298 w 1088"/>
                <a:gd name="T19" fmla="*/ 652 h 990"/>
                <a:gd name="T20" fmla="*/ 234 w 1088"/>
                <a:gd name="T21" fmla="*/ 580 h 990"/>
                <a:gd name="T22" fmla="*/ 176 w 1088"/>
                <a:gd name="T23" fmla="*/ 504 h 990"/>
                <a:gd name="T24" fmla="*/ 126 w 1088"/>
                <a:gd name="T25" fmla="*/ 420 h 990"/>
                <a:gd name="T26" fmla="*/ 82 w 1088"/>
                <a:gd name="T27" fmla="*/ 332 h 990"/>
                <a:gd name="T28" fmla="*/ 46 w 1088"/>
                <a:gd name="T29" fmla="*/ 240 h 990"/>
                <a:gd name="T30" fmla="*/ 18 w 1088"/>
                <a:gd name="T31" fmla="*/ 146 h 990"/>
                <a:gd name="T32" fmla="*/ 0 w 1088"/>
                <a:gd name="T33" fmla="*/ 46 h 990"/>
                <a:gd name="T34" fmla="*/ 326 w 1088"/>
                <a:gd name="T35" fmla="*/ 0 h 990"/>
                <a:gd name="T36" fmla="*/ 340 w 1088"/>
                <a:gd name="T37" fmla="*/ 70 h 990"/>
                <a:gd name="T38" fmla="*/ 358 w 1088"/>
                <a:gd name="T39" fmla="*/ 136 h 990"/>
                <a:gd name="T40" fmla="*/ 384 w 1088"/>
                <a:gd name="T41" fmla="*/ 200 h 990"/>
                <a:gd name="T42" fmla="*/ 414 w 1088"/>
                <a:gd name="T43" fmla="*/ 262 h 990"/>
                <a:gd name="T44" fmla="*/ 450 w 1088"/>
                <a:gd name="T45" fmla="*/ 320 h 990"/>
                <a:gd name="T46" fmla="*/ 490 w 1088"/>
                <a:gd name="T47" fmla="*/ 374 h 990"/>
                <a:gd name="T48" fmla="*/ 534 w 1088"/>
                <a:gd name="T49" fmla="*/ 424 h 990"/>
                <a:gd name="T50" fmla="*/ 584 w 1088"/>
                <a:gd name="T51" fmla="*/ 470 h 990"/>
                <a:gd name="T52" fmla="*/ 636 w 1088"/>
                <a:gd name="T53" fmla="*/ 512 h 990"/>
                <a:gd name="T54" fmla="*/ 694 w 1088"/>
                <a:gd name="T55" fmla="*/ 550 h 990"/>
                <a:gd name="T56" fmla="*/ 752 w 1088"/>
                <a:gd name="T57" fmla="*/ 582 h 990"/>
                <a:gd name="T58" fmla="*/ 816 w 1088"/>
                <a:gd name="T59" fmla="*/ 610 h 990"/>
                <a:gd name="T60" fmla="*/ 880 w 1088"/>
                <a:gd name="T61" fmla="*/ 632 h 990"/>
                <a:gd name="T62" fmla="*/ 948 w 1088"/>
                <a:gd name="T63" fmla="*/ 646 h 990"/>
                <a:gd name="T64" fmla="*/ 1016 w 1088"/>
                <a:gd name="T65" fmla="*/ 656 h 990"/>
                <a:gd name="T66" fmla="*/ 1088 w 1088"/>
                <a:gd name="T67" fmla="*/ 66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8" h="990">
                  <a:moveTo>
                    <a:pt x="1088" y="990"/>
                  </a:moveTo>
                  <a:lnTo>
                    <a:pt x="1088" y="990"/>
                  </a:lnTo>
                  <a:lnTo>
                    <a:pt x="1036" y="988"/>
                  </a:lnTo>
                  <a:lnTo>
                    <a:pt x="986" y="984"/>
                  </a:lnTo>
                  <a:lnTo>
                    <a:pt x="936" y="978"/>
                  </a:lnTo>
                  <a:lnTo>
                    <a:pt x="888" y="970"/>
                  </a:lnTo>
                  <a:lnTo>
                    <a:pt x="840" y="960"/>
                  </a:lnTo>
                  <a:lnTo>
                    <a:pt x="792" y="948"/>
                  </a:lnTo>
                  <a:lnTo>
                    <a:pt x="744" y="934"/>
                  </a:lnTo>
                  <a:lnTo>
                    <a:pt x="698" y="918"/>
                  </a:lnTo>
                  <a:lnTo>
                    <a:pt x="654" y="898"/>
                  </a:lnTo>
                  <a:lnTo>
                    <a:pt x="610" y="878"/>
                  </a:lnTo>
                  <a:lnTo>
                    <a:pt x="566" y="856"/>
                  </a:lnTo>
                  <a:lnTo>
                    <a:pt x="524" y="832"/>
                  </a:lnTo>
                  <a:lnTo>
                    <a:pt x="484" y="806"/>
                  </a:lnTo>
                  <a:lnTo>
                    <a:pt x="444" y="780"/>
                  </a:lnTo>
                  <a:lnTo>
                    <a:pt x="406" y="750"/>
                  </a:lnTo>
                  <a:lnTo>
                    <a:pt x="368" y="720"/>
                  </a:lnTo>
                  <a:lnTo>
                    <a:pt x="332" y="686"/>
                  </a:lnTo>
                  <a:lnTo>
                    <a:pt x="298" y="652"/>
                  </a:lnTo>
                  <a:lnTo>
                    <a:pt x="266" y="618"/>
                  </a:lnTo>
                  <a:lnTo>
                    <a:pt x="234" y="580"/>
                  </a:lnTo>
                  <a:lnTo>
                    <a:pt x="204" y="542"/>
                  </a:lnTo>
                  <a:lnTo>
                    <a:pt x="176" y="504"/>
                  </a:lnTo>
                  <a:lnTo>
                    <a:pt x="150" y="462"/>
                  </a:lnTo>
                  <a:lnTo>
                    <a:pt x="126" y="420"/>
                  </a:lnTo>
                  <a:lnTo>
                    <a:pt x="102" y="378"/>
                  </a:lnTo>
                  <a:lnTo>
                    <a:pt x="82" y="332"/>
                  </a:lnTo>
                  <a:lnTo>
                    <a:pt x="64" y="288"/>
                  </a:lnTo>
                  <a:lnTo>
                    <a:pt x="46" y="240"/>
                  </a:lnTo>
                  <a:lnTo>
                    <a:pt x="32" y="194"/>
                  </a:lnTo>
                  <a:lnTo>
                    <a:pt x="18" y="146"/>
                  </a:lnTo>
                  <a:lnTo>
                    <a:pt x="8" y="96"/>
                  </a:lnTo>
                  <a:lnTo>
                    <a:pt x="0" y="46"/>
                  </a:lnTo>
                  <a:lnTo>
                    <a:pt x="326" y="0"/>
                  </a:lnTo>
                  <a:lnTo>
                    <a:pt x="326" y="0"/>
                  </a:lnTo>
                  <a:lnTo>
                    <a:pt x="332" y="34"/>
                  </a:lnTo>
                  <a:lnTo>
                    <a:pt x="340" y="70"/>
                  </a:lnTo>
                  <a:lnTo>
                    <a:pt x="348" y="104"/>
                  </a:lnTo>
                  <a:lnTo>
                    <a:pt x="358" y="136"/>
                  </a:lnTo>
                  <a:lnTo>
                    <a:pt x="370" y="168"/>
                  </a:lnTo>
                  <a:lnTo>
                    <a:pt x="384" y="200"/>
                  </a:lnTo>
                  <a:lnTo>
                    <a:pt x="398" y="232"/>
                  </a:lnTo>
                  <a:lnTo>
                    <a:pt x="414" y="262"/>
                  </a:lnTo>
                  <a:lnTo>
                    <a:pt x="432" y="292"/>
                  </a:lnTo>
                  <a:lnTo>
                    <a:pt x="450" y="320"/>
                  </a:lnTo>
                  <a:lnTo>
                    <a:pt x="470" y="348"/>
                  </a:lnTo>
                  <a:lnTo>
                    <a:pt x="490" y="374"/>
                  </a:lnTo>
                  <a:lnTo>
                    <a:pt x="512" y="400"/>
                  </a:lnTo>
                  <a:lnTo>
                    <a:pt x="534" y="424"/>
                  </a:lnTo>
                  <a:lnTo>
                    <a:pt x="558" y="448"/>
                  </a:lnTo>
                  <a:lnTo>
                    <a:pt x="584" y="470"/>
                  </a:lnTo>
                  <a:lnTo>
                    <a:pt x="610" y="492"/>
                  </a:lnTo>
                  <a:lnTo>
                    <a:pt x="636" y="512"/>
                  </a:lnTo>
                  <a:lnTo>
                    <a:pt x="664" y="532"/>
                  </a:lnTo>
                  <a:lnTo>
                    <a:pt x="694" y="550"/>
                  </a:lnTo>
                  <a:lnTo>
                    <a:pt x="722" y="566"/>
                  </a:lnTo>
                  <a:lnTo>
                    <a:pt x="752" y="582"/>
                  </a:lnTo>
                  <a:lnTo>
                    <a:pt x="784" y="596"/>
                  </a:lnTo>
                  <a:lnTo>
                    <a:pt x="816" y="610"/>
                  </a:lnTo>
                  <a:lnTo>
                    <a:pt x="848" y="620"/>
                  </a:lnTo>
                  <a:lnTo>
                    <a:pt x="880" y="632"/>
                  </a:lnTo>
                  <a:lnTo>
                    <a:pt x="914" y="640"/>
                  </a:lnTo>
                  <a:lnTo>
                    <a:pt x="948" y="646"/>
                  </a:lnTo>
                  <a:lnTo>
                    <a:pt x="982" y="652"/>
                  </a:lnTo>
                  <a:lnTo>
                    <a:pt x="1016" y="656"/>
                  </a:lnTo>
                  <a:lnTo>
                    <a:pt x="1052" y="658"/>
                  </a:lnTo>
                  <a:lnTo>
                    <a:pt x="1088" y="660"/>
                  </a:lnTo>
                  <a:lnTo>
                    <a:pt x="1088" y="9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28" name="Freeform 9"/>
            <p:cNvSpPr>
              <a:spLocks/>
            </p:cNvSpPr>
            <p:nvPr userDrawn="1"/>
          </p:nvSpPr>
          <p:spPr bwMode="auto">
            <a:xfrm>
              <a:off x="272178" y="6327564"/>
              <a:ext cx="306066" cy="439359"/>
            </a:xfrm>
            <a:custGeom>
              <a:avLst/>
              <a:gdLst>
                <a:gd name="T0" fmla="*/ 1566 w 1566"/>
                <a:gd name="T1" fmla="*/ 2248 h 2248"/>
                <a:gd name="T2" fmla="*/ 1406 w 1566"/>
                <a:gd name="T3" fmla="*/ 2240 h 2248"/>
                <a:gd name="T4" fmla="*/ 1250 w 1566"/>
                <a:gd name="T5" fmla="*/ 2216 h 2248"/>
                <a:gd name="T6" fmla="*/ 1100 w 1566"/>
                <a:gd name="T7" fmla="*/ 2178 h 2248"/>
                <a:gd name="T8" fmla="*/ 956 w 1566"/>
                <a:gd name="T9" fmla="*/ 2124 h 2248"/>
                <a:gd name="T10" fmla="*/ 820 w 1566"/>
                <a:gd name="T11" fmla="*/ 2058 h 2248"/>
                <a:gd name="T12" fmla="*/ 690 w 1566"/>
                <a:gd name="T13" fmla="*/ 1980 h 2248"/>
                <a:gd name="T14" fmla="*/ 570 w 1566"/>
                <a:gd name="T15" fmla="*/ 1890 h 2248"/>
                <a:gd name="T16" fmla="*/ 458 w 1566"/>
                <a:gd name="T17" fmla="*/ 1790 h 2248"/>
                <a:gd name="T18" fmla="*/ 358 w 1566"/>
                <a:gd name="T19" fmla="*/ 1678 h 2248"/>
                <a:gd name="T20" fmla="*/ 268 w 1566"/>
                <a:gd name="T21" fmla="*/ 1558 h 2248"/>
                <a:gd name="T22" fmla="*/ 190 w 1566"/>
                <a:gd name="T23" fmla="*/ 1428 h 2248"/>
                <a:gd name="T24" fmla="*/ 124 w 1566"/>
                <a:gd name="T25" fmla="*/ 1292 h 2248"/>
                <a:gd name="T26" fmla="*/ 70 w 1566"/>
                <a:gd name="T27" fmla="*/ 1148 h 2248"/>
                <a:gd name="T28" fmla="*/ 32 w 1566"/>
                <a:gd name="T29" fmla="*/ 998 h 2248"/>
                <a:gd name="T30" fmla="*/ 8 w 1566"/>
                <a:gd name="T31" fmla="*/ 842 h 2248"/>
                <a:gd name="T32" fmla="*/ 0 w 1566"/>
                <a:gd name="T33" fmla="*/ 682 h 2248"/>
                <a:gd name="T34" fmla="*/ 0 w 1566"/>
                <a:gd name="T35" fmla="*/ 638 h 2248"/>
                <a:gd name="T36" fmla="*/ 6 w 1566"/>
                <a:gd name="T37" fmla="*/ 550 h 2248"/>
                <a:gd name="T38" fmla="*/ 16 w 1566"/>
                <a:gd name="T39" fmla="*/ 462 h 2248"/>
                <a:gd name="T40" fmla="*/ 30 w 1566"/>
                <a:gd name="T41" fmla="*/ 376 h 2248"/>
                <a:gd name="T42" fmla="*/ 50 w 1566"/>
                <a:gd name="T43" fmla="*/ 290 h 2248"/>
                <a:gd name="T44" fmla="*/ 74 w 1566"/>
                <a:gd name="T45" fmla="*/ 206 h 2248"/>
                <a:gd name="T46" fmla="*/ 104 w 1566"/>
                <a:gd name="T47" fmla="*/ 122 h 2248"/>
                <a:gd name="T48" fmla="*/ 138 w 1566"/>
                <a:gd name="T49" fmla="*/ 40 h 2248"/>
                <a:gd name="T50" fmla="*/ 452 w 1566"/>
                <a:gd name="T51" fmla="*/ 144 h 2248"/>
                <a:gd name="T52" fmla="*/ 424 w 1566"/>
                <a:gd name="T53" fmla="*/ 208 h 2248"/>
                <a:gd name="T54" fmla="*/ 378 w 1566"/>
                <a:gd name="T55" fmla="*/ 338 h 2248"/>
                <a:gd name="T56" fmla="*/ 346 w 1566"/>
                <a:gd name="T57" fmla="*/ 474 h 2248"/>
                <a:gd name="T58" fmla="*/ 332 w 1566"/>
                <a:gd name="T59" fmla="*/ 612 h 2248"/>
                <a:gd name="T60" fmla="*/ 330 w 1566"/>
                <a:gd name="T61" fmla="*/ 682 h 2248"/>
                <a:gd name="T62" fmla="*/ 336 w 1566"/>
                <a:gd name="T63" fmla="*/ 808 h 2248"/>
                <a:gd name="T64" fmla="*/ 354 w 1566"/>
                <a:gd name="T65" fmla="*/ 932 h 2248"/>
                <a:gd name="T66" fmla="*/ 386 w 1566"/>
                <a:gd name="T67" fmla="*/ 1050 h 2248"/>
                <a:gd name="T68" fmla="*/ 426 w 1566"/>
                <a:gd name="T69" fmla="*/ 1164 h 2248"/>
                <a:gd name="T70" fmla="*/ 478 w 1566"/>
                <a:gd name="T71" fmla="*/ 1272 h 2248"/>
                <a:gd name="T72" fmla="*/ 540 w 1566"/>
                <a:gd name="T73" fmla="*/ 1374 h 2248"/>
                <a:gd name="T74" fmla="*/ 612 w 1566"/>
                <a:gd name="T75" fmla="*/ 1468 h 2248"/>
                <a:gd name="T76" fmla="*/ 692 w 1566"/>
                <a:gd name="T77" fmla="*/ 1556 h 2248"/>
                <a:gd name="T78" fmla="*/ 780 w 1566"/>
                <a:gd name="T79" fmla="*/ 1636 h 2248"/>
                <a:gd name="T80" fmla="*/ 874 w 1566"/>
                <a:gd name="T81" fmla="*/ 1708 h 2248"/>
                <a:gd name="T82" fmla="*/ 976 w 1566"/>
                <a:gd name="T83" fmla="*/ 1770 h 2248"/>
                <a:gd name="T84" fmla="*/ 1084 w 1566"/>
                <a:gd name="T85" fmla="*/ 1822 h 2248"/>
                <a:gd name="T86" fmla="*/ 1198 w 1566"/>
                <a:gd name="T87" fmla="*/ 1862 h 2248"/>
                <a:gd name="T88" fmla="*/ 1316 w 1566"/>
                <a:gd name="T89" fmla="*/ 1894 h 2248"/>
                <a:gd name="T90" fmla="*/ 1440 w 1566"/>
                <a:gd name="T91" fmla="*/ 1912 h 2248"/>
                <a:gd name="T92" fmla="*/ 1566 w 1566"/>
                <a:gd name="T93" fmla="*/ 1918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6" h="2248">
                  <a:moveTo>
                    <a:pt x="1566" y="2248"/>
                  </a:moveTo>
                  <a:lnTo>
                    <a:pt x="1566" y="2248"/>
                  </a:lnTo>
                  <a:lnTo>
                    <a:pt x="1484" y="2246"/>
                  </a:lnTo>
                  <a:lnTo>
                    <a:pt x="1406" y="2240"/>
                  </a:lnTo>
                  <a:lnTo>
                    <a:pt x="1328" y="2230"/>
                  </a:lnTo>
                  <a:lnTo>
                    <a:pt x="1250" y="2216"/>
                  </a:lnTo>
                  <a:lnTo>
                    <a:pt x="1174" y="2198"/>
                  </a:lnTo>
                  <a:lnTo>
                    <a:pt x="1100" y="2178"/>
                  </a:lnTo>
                  <a:lnTo>
                    <a:pt x="1028" y="2152"/>
                  </a:lnTo>
                  <a:lnTo>
                    <a:pt x="956" y="2124"/>
                  </a:lnTo>
                  <a:lnTo>
                    <a:pt x="888" y="2094"/>
                  </a:lnTo>
                  <a:lnTo>
                    <a:pt x="820" y="2058"/>
                  </a:lnTo>
                  <a:lnTo>
                    <a:pt x="754" y="2022"/>
                  </a:lnTo>
                  <a:lnTo>
                    <a:pt x="690" y="1980"/>
                  </a:lnTo>
                  <a:lnTo>
                    <a:pt x="630" y="1936"/>
                  </a:lnTo>
                  <a:lnTo>
                    <a:pt x="570" y="1890"/>
                  </a:lnTo>
                  <a:lnTo>
                    <a:pt x="514" y="1840"/>
                  </a:lnTo>
                  <a:lnTo>
                    <a:pt x="458" y="1790"/>
                  </a:lnTo>
                  <a:lnTo>
                    <a:pt x="408" y="1734"/>
                  </a:lnTo>
                  <a:lnTo>
                    <a:pt x="358" y="1678"/>
                  </a:lnTo>
                  <a:lnTo>
                    <a:pt x="312" y="1618"/>
                  </a:lnTo>
                  <a:lnTo>
                    <a:pt x="268" y="1558"/>
                  </a:lnTo>
                  <a:lnTo>
                    <a:pt x="226" y="1494"/>
                  </a:lnTo>
                  <a:lnTo>
                    <a:pt x="190" y="1428"/>
                  </a:lnTo>
                  <a:lnTo>
                    <a:pt x="154" y="1360"/>
                  </a:lnTo>
                  <a:lnTo>
                    <a:pt x="124" y="1292"/>
                  </a:lnTo>
                  <a:lnTo>
                    <a:pt x="96" y="1220"/>
                  </a:lnTo>
                  <a:lnTo>
                    <a:pt x="70" y="1148"/>
                  </a:lnTo>
                  <a:lnTo>
                    <a:pt x="50" y="1074"/>
                  </a:lnTo>
                  <a:lnTo>
                    <a:pt x="32" y="998"/>
                  </a:lnTo>
                  <a:lnTo>
                    <a:pt x="18" y="920"/>
                  </a:lnTo>
                  <a:lnTo>
                    <a:pt x="8" y="842"/>
                  </a:lnTo>
                  <a:lnTo>
                    <a:pt x="2" y="764"/>
                  </a:lnTo>
                  <a:lnTo>
                    <a:pt x="0" y="682"/>
                  </a:lnTo>
                  <a:lnTo>
                    <a:pt x="0" y="682"/>
                  </a:lnTo>
                  <a:lnTo>
                    <a:pt x="0" y="638"/>
                  </a:lnTo>
                  <a:lnTo>
                    <a:pt x="2" y="594"/>
                  </a:lnTo>
                  <a:lnTo>
                    <a:pt x="6" y="550"/>
                  </a:lnTo>
                  <a:lnTo>
                    <a:pt x="10" y="506"/>
                  </a:lnTo>
                  <a:lnTo>
                    <a:pt x="16" y="462"/>
                  </a:lnTo>
                  <a:lnTo>
                    <a:pt x="22" y="418"/>
                  </a:lnTo>
                  <a:lnTo>
                    <a:pt x="30" y="376"/>
                  </a:lnTo>
                  <a:lnTo>
                    <a:pt x="40" y="332"/>
                  </a:lnTo>
                  <a:lnTo>
                    <a:pt x="50" y="290"/>
                  </a:lnTo>
                  <a:lnTo>
                    <a:pt x="62" y="248"/>
                  </a:lnTo>
                  <a:lnTo>
                    <a:pt x="74" y="206"/>
                  </a:lnTo>
                  <a:lnTo>
                    <a:pt x="88" y="164"/>
                  </a:lnTo>
                  <a:lnTo>
                    <a:pt x="104" y="122"/>
                  </a:lnTo>
                  <a:lnTo>
                    <a:pt x="120" y="82"/>
                  </a:lnTo>
                  <a:lnTo>
                    <a:pt x="138" y="40"/>
                  </a:lnTo>
                  <a:lnTo>
                    <a:pt x="156" y="0"/>
                  </a:lnTo>
                  <a:lnTo>
                    <a:pt x="452" y="144"/>
                  </a:lnTo>
                  <a:lnTo>
                    <a:pt x="452" y="144"/>
                  </a:lnTo>
                  <a:lnTo>
                    <a:pt x="424" y="208"/>
                  </a:lnTo>
                  <a:lnTo>
                    <a:pt x="398" y="272"/>
                  </a:lnTo>
                  <a:lnTo>
                    <a:pt x="378" y="338"/>
                  </a:lnTo>
                  <a:lnTo>
                    <a:pt x="360" y="406"/>
                  </a:lnTo>
                  <a:lnTo>
                    <a:pt x="346" y="474"/>
                  </a:lnTo>
                  <a:lnTo>
                    <a:pt x="338" y="542"/>
                  </a:lnTo>
                  <a:lnTo>
                    <a:pt x="332" y="612"/>
                  </a:lnTo>
                  <a:lnTo>
                    <a:pt x="330" y="682"/>
                  </a:lnTo>
                  <a:lnTo>
                    <a:pt x="330" y="682"/>
                  </a:lnTo>
                  <a:lnTo>
                    <a:pt x="332" y="746"/>
                  </a:lnTo>
                  <a:lnTo>
                    <a:pt x="336" y="808"/>
                  </a:lnTo>
                  <a:lnTo>
                    <a:pt x="344" y="870"/>
                  </a:lnTo>
                  <a:lnTo>
                    <a:pt x="354" y="932"/>
                  </a:lnTo>
                  <a:lnTo>
                    <a:pt x="368" y="992"/>
                  </a:lnTo>
                  <a:lnTo>
                    <a:pt x="386" y="1050"/>
                  </a:lnTo>
                  <a:lnTo>
                    <a:pt x="404" y="1108"/>
                  </a:lnTo>
                  <a:lnTo>
                    <a:pt x="426" y="1164"/>
                  </a:lnTo>
                  <a:lnTo>
                    <a:pt x="452" y="1218"/>
                  </a:lnTo>
                  <a:lnTo>
                    <a:pt x="478" y="1272"/>
                  </a:lnTo>
                  <a:lnTo>
                    <a:pt x="508" y="1324"/>
                  </a:lnTo>
                  <a:lnTo>
                    <a:pt x="540" y="1374"/>
                  </a:lnTo>
                  <a:lnTo>
                    <a:pt x="576" y="1422"/>
                  </a:lnTo>
                  <a:lnTo>
                    <a:pt x="612" y="1468"/>
                  </a:lnTo>
                  <a:lnTo>
                    <a:pt x="650" y="1514"/>
                  </a:lnTo>
                  <a:lnTo>
                    <a:pt x="692" y="1556"/>
                  </a:lnTo>
                  <a:lnTo>
                    <a:pt x="734" y="1598"/>
                  </a:lnTo>
                  <a:lnTo>
                    <a:pt x="780" y="1636"/>
                  </a:lnTo>
                  <a:lnTo>
                    <a:pt x="826" y="1672"/>
                  </a:lnTo>
                  <a:lnTo>
                    <a:pt x="874" y="1708"/>
                  </a:lnTo>
                  <a:lnTo>
                    <a:pt x="924" y="1740"/>
                  </a:lnTo>
                  <a:lnTo>
                    <a:pt x="976" y="1770"/>
                  </a:lnTo>
                  <a:lnTo>
                    <a:pt x="1030" y="1796"/>
                  </a:lnTo>
                  <a:lnTo>
                    <a:pt x="1084" y="1822"/>
                  </a:lnTo>
                  <a:lnTo>
                    <a:pt x="1140" y="1844"/>
                  </a:lnTo>
                  <a:lnTo>
                    <a:pt x="1198" y="1862"/>
                  </a:lnTo>
                  <a:lnTo>
                    <a:pt x="1256" y="1880"/>
                  </a:lnTo>
                  <a:lnTo>
                    <a:pt x="1316" y="1894"/>
                  </a:lnTo>
                  <a:lnTo>
                    <a:pt x="1378" y="1904"/>
                  </a:lnTo>
                  <a:lnTo>
                    <a:pt x="1440" y="1912"/>
                  </a:lnTo>
                  <a:lnTo>
                    <a:pt x="1502" y="1918"/>
                  </a:lnTo>
                  <a:lnTo>
                    <a:pt x="1566" y="1918"/>
                  </a:lnTo>
                  <a:lnTo>
                    <a:pt x="1566" y="224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30" name="Freeform 10"/>
            <p:cNvSpPr>
              <a:spLocks/>
            </p:cNvSpPr>
            <p:nvPr userDrawn="1"/>
          </p:nvSpPr>
          <p:spPr bwMode="auto">
            <a:xfrm>
              <a:off x="181101" y="6169645"/>
              <a:ext cx="397143" cy="688355"/>
            </a:xfrm>
            <a:custGeom>
              <a:avLst/>
              <a:gdLst>
                <a:gd name="T0" fmla="*/ 1980 w 2032"/>
                <a:gd name="T1" fmla="*/ 3522 h 3522"/>
                <a:gd name="T2" fmla="*/ 1824 w 2032"/>
                <a:gd name="T3" fmla="*/ 3512 h 3522"/>
                <a:gd name="T4" fmla="*/ 1672 w 2032"/>
                <a:gd name="T5" fmla="*/ 3492 h 3522"/>
                <a:gd name="T6" fmla="*/ 1524 w 2032"/>
                <a:gd name="T7" fmla="*/ 3458 h 3522"/>
                <a:gd name="T8" fmla="*/ 1380 w 2032"/>
                <a:gd name="T9" fmla="*/ 3416 h 3522"/>
                <a:gd name="T10" fmla="*/ 1242 w 2032"/>
                <a:gd name="T11" fmla="*/ 3362 h 3522"/>
                <a:gd name="T12" fmla="*/ 1064 w 2032"/>
                <a:gd name="T13" fmla="*/ 3278 h 3522"/>
                <a:gd name="T14" fmla="*/ 816 w 2032"/>
                <a:gd name="T15" fmla="*/ 3118 h 3522"/>
                <a:gd name="T16" fmla="*/ 594 w 2032"/>
                <a:gd name="T17" fmla="*/ 2928 h 3522"/>
                <a:gd name="T18" fmla="*/ 404 w 2032"/>
                <a:gd name="T19" fmla="*/ 2706 h 3522"/>
                <a:gd name="T20" fmla="*/ 244 w 2032"/>
                <a:gd name="T21" fmla="*/ 2458 h 3522"/>
                <a:gd name="T22" fmla="*/ 160 w 2032"/>
                <a:gd name="T23" fmla="*/ 2280 h 3522"/>
                <a:gd name="T24" fmla="*/ 106 w 2032"/>
                <a:gd name="T25" fmla="*/ 2142 h 3522"/>
                <a:gd name="T26" fmla="*/ 64 w 2032"/>
                <a:gd name="T27" fmla="*/ 1998 h 3522"/>
                <a:gd name="T28" fmla="*/ 30 w 2032"/>
                <a:gd name="T29" fmla="*/ 1850 h 3522"/>
                <a:gd name="T30" fmla="*/ 10 w 2032"/>
                <a:gd name="T31" fmla="*/ 1698 h 3522"/>
                <a:gd name="T32" fmla="*/ 0 w 2032"/>
                <a:gd name="T33" fmla="*/ 1542 h 3522"/>
                <a:gd name="T34" fmla="*/ 0 w 2032"/>
                <a:gd name="T35" fmla="*/ 1438 h 3522"/>
                <a:gd name="T36" fmla="*/ 10 w 2032"/>
                <a:gd name="T37" fmla="*/ 1280 h 3522"/>
                <a:gd name="T38" fmla="*/ 32 w 2032"/>
                <a:gd name="T39" fmla="*/ 1124 h 3522"/>
                <a:gd name="T40" fmla="*/ 66 w 2032"/>
                <a:gd name="T41" fmla="*/ 972 h 3522"/>
                <a:gd name="T42" fmla="*/ 112 w 2032"/>
                <a:gd name="T43" fmla="*/ 822 h 3522"/>
                <a:gd name="T44" fmla="*/ 170 w 2032"/>
                <a:gd name="T45" fmla="*/ 678 h 3522"/>
                <a:gd name="T46" fmla="*/ 238 w 2032"/>
                <a:gd name="T47" fmla="*/ 536 h 3522"/>
                <a:gd name="T48" fmla="*/ 316 w 2032"/>
                <a:gd name="T49" fmla="*/ 402 h 3522"/>
                <a:gd name="T50" fmla="*/ 406 w 2032"/>
                <a:gd name="T51" fmla="*/ 272 h 3522"/>
                <a:gd name="T52" fmla="*/ 504 w 2032"/>
                <a:gd name="T53" fmla="*/ 150 h 3522"/>
                <a:gd name="T54" fmla="*/ 612 w 2032"/>
                <a:gd name="T55" fmla="*/ 36 h 3522"/>
                <a:gd name="T56" fmla="*/ 874 w 2032"/>
                <a:gd name="T57" fmla="*/ 240 h 3522"/>
                <a:gd name="T58" fmla="*/ 696 w 2032"/>
                <a:gd name="T59" fmla="*/ 434 h 3522"/>
                <a:gd name="T60" fmla="*/ 550 w 2032"/>
                <a:gd name="T61" fmla="*/ 652 h 3522"/>
                <a:gd name="T62" fmla="*/ 438 w 2032"/>
                <a:gd name="T63" fmla="*/ 890 h 3522"/>
                <a:gd name="T64" fmla="*/ 366 w 2032"/>
                <a:gd name="T65" fmla="*/ 1142 h 3522"/>
                <a:gd name="T66" fmla="*/ 330 w 2032"/>
                <a:gd name="T67" fmla="*/ 1402 h 3522"/>
                <a:gd name="T68" fmla="*/ 330 w 2032"/>
                <a:gd name="T69" fmla="*/ 1578 h 3522"/>
                <a:gd name="T70" fmla="*/ 364 w 2032"/>
                <a:gd name="T71" fmla="*/ 1834 h 3522"/>
                <a:gd name="T72" fmla="*/ 432 w 2032"/>
                <a:gd name="T73" fmla="*/ 2076 h 3522"/>
                <a:gd name="T74" fmla="*/ 534 w 2032"/>
                <a:gd name="T75" fmla="*/ 2302 h 3522"/>
                <a:gd name="T76" fmla="*/ 668 w 2032"/>
                <a:gd name="T77" fmla="*/ 2508 h 3522"/>
                <a:gd name="T78" fmla="*/ 828 w 2032"/>
                <a:gd name="T79" fmla="*/ 2694 h 3522"/>
                <a:gd name="T80" fmla="*/ 1014 w 2032"/>
                <a:gd name="T81" fmla="*/ 2854 h 3522"/>
                <a:gd name="T82" fmla="*/ 1220 w 2032"/>
                <a:gd name="T83" fmla="*/ 2988 h 3522"/>
                <a:gd name="T84" fmla="*/ 1446 w 2032"/>
                <a:gd name="T85" fmla="*/ 3090 h 3522"/>
                <a:gd name="T86" fmla="*/ 1688 w 2032"/>
                <a:gd name="T87" fmla="*/ 3158 h 3522"/>
                <a:gd name="T88" fmla="*/ 1944 w 2032"/>
                <a:gd name="T89" fmla="*/ 3192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32" h="3522">
                  <a:moveTo>
                    <a:pt x="2032" y="3522"/>
                  </a:moveTo>
                  <a:lnTo>
                    <a:pt x="2032" y="3522"/>
                  </a:lnTo>
                  <a:lnTo>
                    <a:pt x="1980" y="3522"/>
                  </a:lnTo>
                  <a:lnTo>
                    <a:pt x="1926" y="3520"/>
                  </a:lnTo>
                  <a:lnTo>
                    <a:pt x="1876" y="3518"/>
                  </a:lnTo>
                  <a:lnTo>
                    <a:pt x="1824" y="3512"/>
                  </a:lnTo>
                  <a:lnTo>
                    <a:pt x="1772" y="3506"/>
                  </a:lnTo>
                  <a:lnTo>
                    <a:pt x="1722" y="3500"/>
                  </a:lnTo>
                  <a:lnTo>
                    <a:pt x="1672" y="3492"/>
                  </a:lnTo>
                  <a:lnTo>
                    <a:pt x="1622" y="3482"/>
                  </a:lnTo>
                  <a:lnTo>
                    <a:pt x="1572" y="3470"/>
                  </a:lnTo>
                  <a:lnTo>
                    <a:pt x="1524" y="3458"/>
                  </a:lnTo>
                  <a:lnTo>
                    <a:pt x="1476" y="3446"/>
                  </a:lnTo>
                  <a:lnTo>
                    <a:pt x="1428" y="3432"/>
                  </a:lnTo>
                  <a:lnTo>
                    <a:pt x="1380" y="3416"/>
                  </a:lnTo>
                  <a:lnTo>
                    <a:pt x="1334" y="3400"/>
                  </a:lnTo>
                  <a:lnTo>
                    <a:pt x="1286" y="3382"/>
                  </a:lnTo>
                  <a:lnTo>
                    <a:pt x="1242" y="3362"/>
                  </a:lnTo>
                  <a:lnTo>
                    <a:pt x="1196" y="3344"/>
                  </a:lnTo>
                  <a:lnTo>
                    <a:pt x="1152" y="3322"/>
                  </a:lnTo>
                  <a:lnTo>
                    <a:pt x="1064" y="3278"/>
                  </a:lnTo>
                  <a:lnTo>
                    <a:pt x="978" y="3228"/>
                  </a:lnTo>
                  <a:lnTo>
                    <a:pt x="896" y="3176"/>
                  </a:lnTo>
                  <a:lnTo>
                    <a:pt x="816" y="3118"/>
                  </a:lnTo>
                  <a:lnTo>
                    <a:pt x="740" y="3058"/>
                  </a:lnTo>
                  <a:lnTo>
                    <a:pt x="666" y="2994"/>
                  </a:lnTo>
                  <a:lnTo>
                    <a:pt x="594" y="2928"/>
                  </a:lnTo>
                  <a:lnTo>
                    <a:pt x="528" y="2856"/>
                  </a:lnTo>
                  <a:lnTo>
                    <a:pt x="464" y="2782"/>
                  </a:lnTo>
                  <a:lnTo>
                    <a:pt x="404" y="2706"/>
                  </a:lnTo>
                  <a:lnTo>
                    <a:pt x="346" y="2626"/>
                  </a:lnTo>
                  <a:lnTo>
                    <a:pt x="294" y="2544"/>
                  </a:lnTo>
                  <a:lnTo>
                    <a:pt x="244" y="2458"/>
                  </a:lnTo>
                  <a:lnTo>
                    <a:pt x="200" y="2370"/>
                  </a:lnTo>
                  <a:lnTo>
                    <a:pt x="178" y="2326"/>
                  </a:lnTo>
                  <a:lnTo>
                    <a:pt x="160" y="2280"/>
                  </a:lnTo>
                  <a:lnTo>
                    <a:pt x="140" y="2236"/>
                  </a:lnTo>
                  <a:lnTo>
                    <a:pt x="122" y="2188"/>
                  </a:lnTo>
                  <a:lnTo>
                    <a:pt x="106" y="2142"/>
                  </a:lnTo>
                  <a:lnTo>
                    <a:pt x="90" y="2094"/>
                  </a:lnTo>
                  <a:lnTo>
                    <a:pt x="76" y="2046"/>
                  </a:lnTo>
                  <a:lnTo>
                    <a:pt x="64" y="1998"/>
                  </a:lnTo>
                  <a:lnTo>
                    <a:pt x="52" y="1950"/>
                  </a:lnTo>
                  <a:lnTo>
                    <a:pt x="40" y="1900"/>
                  </a:lnTo>
                  <a:lnTo>
                    <a:pt x="30" y="1850"/>
                  </a:lnTo>
                  <a:lnTo>
                    <a:pt x="22" y="1800"/>
                  </a:lnTo>
                  <a:lnTo>
                    <a:pt x="16" y="1750"/>
                  </a:lnTo>
                  <a:lnTo>
                    <a:pt x="10" y="1698"/>
                  </a:lnTo>
                  <a:lnTo>
                    <a:pt x="4" y="1646"/>
                  </a:lnTo>
                  <a:lnTo>
                    <a:pt x="2" y="1596"/>
                  </a:lnTo>
                  <a:lnTo>
                    <a:pt x="0" y="1542"/>
                  </a:lnTo>
                  <a:lnTo>
                    <a:pt x="0" y="1490"/>
                  </a:lnTo>
                  <a:lnTo>
                    <a:pt x="0" y="1490"/>
                  </a:lnTo>
                  <a:lnTo>
                    <a:pt x="0" y="1438"/>
                  </a:lnTo>
                  <a:lnTo>
                    <a:pt x="2" y="1386"/>
                  </a:lnTo>
                  <a:lnTo>
                    <a:pt x="6" y="1332"/>
                  </a:lnTo>
                  <a:lnTo>
                    <a:pt x="10" y="1280"/>
                  </a:lnTo>
                  <a:lnTo>
                    <a:pt x="16" y="1228"/>
                  </a:lnTo>
                  <a:lnTo>
                    <a:pt x="24" y="1176"/>
                  </a:lnTo>
                  <a:lnTo>
                    <a:pt x="32" y="1124"/>
                  </a:lnTo>
                  <a:lnTo>
                    <a:pt x="42" y="1074"/>
                  </a:lnTo>
                  <a:lnTo>
                    <a:pt x="54" y="1022"/>
                  </a:lnTo>
                  <a:lnTo>
                    <a:pt x="66" y="972"/>
                  </a:lnTo>
                  <a:lnTo>
                    <a:pt x="80" y="922"/>
                  </a:lnTo>
                  <a:lnTo>
                    <a:pt x="96" y="872"/>
                  </a:lnTo>
                  <a:lnTo>
                    <a:pt x="112" y="822"/>
                  </a:lnTo>
                  <a:lnTo>
                    <a:pt x="130" y="774"/>
                  </a:lnTo>
                  <a:lnTo>
                    <a:pt x="150" y="724"/>
                  </a:lnTo>
                  <a:lnTo>
                    <a:pt x="170" y="678"/>
                  </a:lnTo>
                  <a:lnTo>
                    <a:pt x="192" y="630"/>
                  </a:lnTo>
                  <a:lnTo>
                    <a:pt x="214" y="582"/>
                  </a:lnTo>
                  <a:lnTo>
                    <a:pt x="238" y="536"/>
                  </a:lnTo>
                  <a:lnTo>
                    <a:pt x="262" y="490"/>
                  </a:lnTo>
                  <a:lnTo>
                    <a:pt x="288" y="446"/>
                  </a:lnTo>
                  <a:lnTo>
                    <a:pt x="316" y="402"/>
                  </a:lnTo>
                  <a:lnTo>
                    <a:pt x="344" y="358"/>
                  </a:lnTo>
                  <a:lnTo>
                    <a:pt x="374" y="314"/>
                  </a:lnTo>
                  <a:lnTo>
                    <a:pt x="406" y="272"/>
                  </a:lnTo>
                  <a:lnTo>
                    <a:pt x="436" y="230"/>
                  </a:lnTo>
                  <a:lnTo>
                    <a:pt x="470" y="190"/>
                  </a:lnTo>
                  <a:lnTo>
                    <a:pt x="504" y="150"/>
                  </a:lnTo>
                  <a:lnTo>
                    <a:pt x="540" y="112"/>
                  </a:lnTo>
                  <a:lnTo>
                    <a:pt x="576" y="72"/>
                  </a:lnTo>
                  <a:lnTo>
                    <a:pt x="612" y="36"/>
                  </a:lnTo>
                  <a:lnTo>
                    <a:pt x="650" y="0"/>
                  </a:lnTo>
                  <a:lnTo>
                    <a:pt x="874" y="240"/>
                  </a:lnTo>
                  <a:lnTo>
                    <a:pt x="874" y="240"/>
                  </a:lnTo>
                  <a:lnTo>
                    <a:pt x="812" y="302"/>
                  </a:lnTo>
                  <a:lnTo>
                    <a:pt x="752" y="368"/>
                  </a:lnTo>
                  <a:lnTo>
                    <a:pt x="696" y="434"/>
                  </a:lnTo>
                  <a:lnTo>
                    <a:pt x="642" y="506"/>
                  </a:lnTo>
                  <a:lnTo>
                    <a:pt x="594" y="578"/>
                  </a:lnTo>
                  <a:lnTo>
                    <a:pt x="550" y="652"/>
                  </a:lnTo>
                  <a:lnTo>
                    <a:pt x="508" y="730"/>
                  </a:lnTo>
                  <a:lnTo>
                    <a:pt x="472" y="808"/>
                  </a:lnTo>
                  <a:lnTo>
                    <a:pt x="438" y="890"/>
                  </a:lnTo>
                  <a:lnTo>
                    <a:pt x="410" y="972"/>
                  </a:lnTo>
                  <a:lnTo>
                    <a:pt x="386" y="1056"/>
                  </a:lnTo>
                  <a:lnTo>
                    <a:pt x="366" y="1142"/>
                  </a:lnTo>
                  <a:lnTo>
                    <a:pt x="350" y="1228"/>
                  </a:lnTo>
                  <a:lnTo>
                    <a:pt x="338" y="1314"/>
                  </a:lnTo>
                  <a:lnTo>
                    <a:pt x="330" y="1402"/>
                  </a:lnTo>
                  <a:lnTo>
                    <a:pt x="328" y="1490"/>
                  </a:lnTo>
                  <a:lnTo>
                    <a:pt x="328" y="1490"/>
                  </a:lnTo>
                  <a:lnTo>
                    <a:pt x="330" y="1578"/>
                  </a:lnTo>
                  <a:lnTo>
                    <a:pt x="338" y="1664"/>
                  </a:lnTo>
                  <a:lnTo>
                    <a:pt x="348" y="1750"/>
                  </a:lnTo>
                  <a:lnTo>
                    <a:pt x="364" y="1834"/>
                  </a:lnTo>
                  <a:lnTo>
                    <a:pt x="382" y="1916"/>
                  </a:lnTo>
                  <a:lnTo>
                    <a:pt x="406" y="1996"/>
                  </a:lnTo>
                  <a:lnTo>
                    <a:pt x="432" y="2076"/>
                  </a:lnTo>
                  <a:lnTo>
                    <a:pt x="462" y="2152"/>
                  </a:lnTo>
                  <a:lnTo>
                    <a:pt x="496" y="2228"/>
                  </a:lnTo>
                  <a:lnTo>
                    <a:pt x="534" y="2302"/>
                  </a:lnTo>
                  <a:lnTo>
                    <a:pt x="576" y="2372"/>
                  </a:lnTo>
                  <a:lnTo>
                    <a:pt x="620" y="2442"/>
                  </a:lnTo>
                  <a:lnTo>
                    <a:pt x="668" y="2508"/>
                  </a:lnTo>
                  <a:lnTo>
                    <a:pt x="718" y="2574"/>
                  </a:lnTo>
                  <a:lnTo>
                    <a:pt x="772" y="2636"/>
                  </a:lnTo>
                  <a:lnTo>
                    <a:pt x="828" y="2694"/>
                  </a:lnTo>
                  <a:lnTo>
                    <a:pt x="886" y="2750"/>
                  </a:lnTo>
                  <a:lnTo>
                    <a:pt x="948" y="2804"/>
                  </a:lnTo>
                  <a:lnTo>
                    <a:pt x="1014" y="2854"/>
                  </a:lnTo>
                  <a:lnTo>
                    <a:pt x="1080" y="2902"/>
                  </a:lnTo>
                  <a:lnTo>
                    <a:pt x="1150" y="2946"/>
                  </a:lnTo>
                  <a:lnTo>
                    <a:pt x="1220" y="2988"/>
                  </a:lnTo>
                  <a:lnTo>
                    <a:pt x="1294" y="3026"/>
                  </a:lnTo>
                  <a:lnTo>
                    <a:pt x="1370" y="3060"/>
                  </a:lnTo>
                  <a:lnTo>
                    <a:pt x="1446" y="3090"/>
                  </a:lnTo>
                  <a:lnTo>
                    <a:pt x="1526" y="3116"/>
                  </a:lnTo>
                  <a:lnTo>
                    <a:pt x="1606" y="3140"/>
                  </a:lnTo>
                  <a:lnTo>
                    <a:pt x="1688" y="3158"/>
                  </a:lnTo>
                  <a:lnTo>
                    <a:pt x="1772" y="3174"/>
                  </a:lnTo>
                  <a:lnTo>
                    <a:pt x="1858" y="3184"/>
                  </a:lnTo>
                  <a:lnTo>
                    <a:pt x="1944" y="3192"/>
                  </a:lnTo>
                  <a:lnTo>
                    <a:pt x="2032" y="3194"/>
                  </a:lnTo>
                  <a:lnTo>
                    <a:pt x="2032" y="35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42" name="Freeform 11"/>
            <p:cNvSpPr>
              <a:spLocks/>
            </p:cNvSpPr>
            <p:nvPr userDrawn="1"/>
          </p:nvSpPr>
          <p:spPr bwMode="auto">
            <a:xfrm>
              <a:off x="399999" y="6544898"/>
              <a:ext cx="178245" cy="130948"/>
            </a:xfrm>
            <a:custGeom>
              <a:avLst/>
              <a:gdLst>
                <a:gd name="T0" fmla="*/ 912 w 912"/>
                <a:gd name="T1" fmla="*/ 670 h 670"/>
                <a:gd name="T2" fmla="*/ 912 w 912"/>
                <a:gd name="T3" fmla="*/ 670 h 670"/>
                <a:gd name="T4" fmla="*/ 844 w 912"/>
                <a:gd name="T5" fmla="*/ 668 h 670"/>
                <a:gd name="T6" fmla="*/ 776 w 912"/>
                <a:gd name="T7" fmla="*/ 660 h 670"/>
                <a:gd name="T8" fmla="*/ 708 w 912"/>
                <a:gd name="T9" fmla="*/ 650 h 670"/>
                <a:gd name="T10" fmla="*/ 644 w 912"/>
                <a:gd name="T11" fmla="*/ 636 h 670"/>
                <a:gd name="T12" fmla="*/ 578 w 912"/>
                <a:gd name="T13" fmla="*/ 618 h 670"/>
                <a:gd name="T14" fmla="*/ 516 w 912"/>
                <a:gd name="T15" fmla="*/ 596 h 670"/>
                <a:gd name="T16" fmla="*/ 454 w 912"/>
                <a:gd name="T17" fmla="*/ 570 h 670"/>
                <a:gd name="T18" fmla="*/ 394 w 912"/>
                <a:gd name="T19" fmla="*/ 540 h 670"/>
                <a:gd name="T20" fmla="*/ 336 w 912"/>
                <a:gd name="T21" fmla="*/ 508 h 670"/>
                <a:gd name="T22" fmla="*/ 282 w 912"/>
                <a:gd name="T23" fmla="*/ 470 h 670"/>
                <a:gd name="T24" fmla="*/ 228 w 912"/>
                <a:gd name="T25" fmla="*/ 430 h 670"/>
                <a:gd name="T26" fmla="*/ 176 w 912"/>
                <a:gd name="T27" fmla="*/ 388 h 670"/>
                <a:gd name="T28" fmla="*/ 128 w 912"/>
                <a:gd name="T29" fmla="*/ 340 h 670"/>
                <a:gd name="T30" fmla="*/ 82 w 912"/>
                <a:gd name="T31" fmla="*/ 292 h 670"/>
                <a:gd name="T32" fmla="*/ 40 w 912"/>
                <a:gd name="T33" fmla="*/ 238 h 670"/>
                <a:gd name="T34" fmla="*/ 0 w 912"/>
                <a:gd name="T35" fmla="*/ 184 h 670"/>
                <a:gd name="T36" fmla="*/ 272 w 912"/>
                <a:gd name="T37" fmla="*/ 0 h 670"/>
                <a:gd name="T38" fmla="*/ 272 w 912"/>
                <a:gd name="T39" fmla="*/ 0 h 670"/>
                <a:gd name="T40" fmla="*/ 300 w 912"/>
                <a:gd name="T41" fmla="*/ 38 h 670"/>
                <a:gd name="T42" fmla="*/ 330 w 912"/>
                <a:gd name="T43" fmla="*/ 76 h 670"/>
                <a:gd name="T44" fmla="*/ 362 w 912"/>
                <a:gd name="T45" fmla="*/ 110 h 670"/>
                <a:gd name="T46" fmla="*/ 396 w 912"/>
                <a:gd name="T47" fmla="*/ 142 h 670"/>
                <a:gd name="T48" fmla="*/ 432 w 912"/>
                <a:gd name="T49" fmla="*/ 172 h 670"/>
                <a:gd name="T50" fmla="*/ 470 w 912"/>
                <a:gd name="T51" fmla="*/ 200 h 670"/>
                <a:gd name="T52" fmla="*/ 510 w 912"/>
                <a:gd name="T53" fmla="*/ 226 h 670"/>
                <a:gd name="T54" fmla="*/ 550 w 912"/>
                <a:gd name="T55" fmla="*/ 250 h 670"/>
                <a:gd name="T56" fmla="*/ 592 w 912"/>
                <a:gd name="T57" fmla="*/ 270 h 670"/>
                <a:gd name="T58" fmla="*/ 634 w 912"/>
                <a:gd name="T59" fmla="*/ 288 h 670"/>
                <a:gd name="T60" fmla="*/ 678 w 912"/>
                <a:gd name="T61" fmla="*/ 304 h 670"/>
                <a:gd name="T62" fmla="*/ 724 w 912"/>
                <a:gd name="T63" fmla="*/ 316 h 670"/>
                <a:gd name="T64" fmla="*/ 770 w 912"/>
                <a:gd name="T65" fmla="*/ 326 h 670"/>
                <a:gd name="T66" fmla="*/ 816 w 912"/>
                <a:gd name="T67" fmla="*/ 334 h 670"/>
                <a:gd name="T68" fmla="*/ 864 w 912"/>
                <a:gd name="T69" fmla="*/ 338 h 670"/>
                <a:gd name="T70" fmla="*/ 912 w 912"/>
                <a:gd name="T71" fmla="*/ 340 h 670"/>
                <a:gd name="T72" fmla="*/ 912 w 912"/>
                <a:gd name="T73"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2" h="670">
                  <a:moveTo>
                    <a:pt x="912" y="670"/>
                  </a:moveTo>
                  <a:lnTo>
                    <a:pt x="912" y="670"/>
                  </a:lnTo>
                  <a:lnTo>
                    <a:pt x="844" y="668"/>
                  </a:lnTo>
                  <a:lnTo>
                    <a:pt x="776" y="660"/>
                  </a:lnTo>
                  <a:lnTo>
                    <a:pt x="708" y="650"/>
                  </a:lnTo>
                  <a:lnTo>
                    <a:pt x="644" y="636"/>
                  </a:lnTo>
                  <a:lnTo>
                    <a:pt x="578" y="618"/>
                  </a:lnTo>
                  <a:lnTo>
                    <a:pt x="516" y="596"/>
                  </a:lnTo>
                  <a:lnTo>
                    <a:pt x="454" y="570"/>
                  </a:lnTo>
                  <a:lnTo>
                    <a:pt x="394" y="540"/>
                  </a:lnTo>
                  <a:lnTo>
                    <a:pt x="336" y="508"/>
                  </a:lnTo>
                  <a:lnTo>
                    <a:pt x="282" y="470"/>
                  </a:lnTo>
                  <a:lnTo>
                    <a:pt x="228" y="430"/>
                  </a:lnTo>
                  <a:lnTo>
                    <a:pt x="176" y="388"/>
                  </a:lnTo>
                  <a:lnTo>
                    <a:pt x="128" y="340"/>
                  </a:lnTo>
                  <a:lnTo>
                    <a:pt x="82" y="292"/>
                  </a:lnTo>
                  <a:lnTo>
                    <a:pt x="40" y="238"/>
                  </a:lnTo>
                  <a:lnTo>
                    <a:pt x="0" y="184"/>
                  </a:lnTo>
                  <a:lnTo>
                    <a:pt x="272" y="0"/>
                  </a:lnTo>
                  <a:lnTo>
                    <a:pt x="272" y="0"/>
                  </a:lnTo>
                  <a:lnTo>
                    <a:pt x="300" y="38"/>
                  </a:lnTo>
                  <a:lnTo>
                    <a:pt x="330" y="76"/>
                  </a:lnTo>
                  <a:lnTo>
                    <a:pt x="362" y="110"/>
                  </a:lnTo>
                  <a:lnTo>
                    <a:pt x="396" y="142"/>
                  </a:lnTo>
                  <a:lnTo>
                    <a:pt x="432" y="172"/>
                  </a:lnTo>
                  <a:lnTo>
                    <a:pt x="470" y="200"/>
                  </a:lnTo>
                  <a:lnTo>
                    <a:pt x="510" y="226"/>
                  </a:lnTo>
                  <a:lnTo>
                    <a:pt x="550" y="250"/>
                  </a:lnTo>
                  <a:lnTo>
                    <a:pt x="592" y="270"/>
                  </a:lnTo>
                  <a:lnTo>
                    <a:pt x="634" y="288"/>
                  </a:lnTo>
                  <a:lnTo>
                    <a:pt x="678" y="304"/>
                  </a:lnTo>
                  <a:lnTo>
                    <a:pt x="724" y="316"/>
                  </a:lnTo>
                  <a:lnTo>
                    <a:pt x="770" y="326"/>
                  </a:lnTo>
                  <a:lnTo>
                    <a:pt x="816" y="334"/>
                  </a:lnTo>
                  <a:lnTo>
                    <a:pt x="864" y="338"/>
                  </a:lnTo>
                  <a:lnTo>
                    <a:pt x="912" y="340"/>
                  </a:lnTo>
                  <a:lnTo>
                    <a:pt x="912" y="6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sp>
          <p:nvSpPr>
            <p:cNvPr id="43" name="Freeform 12"/>
            <p:cNvSpPr>
              <a:spLocks/>
            </p:cNvSpPr>
            <p:nvPr userDrawn="1"/>
          </p:nvSpPr>
          <p:spPr bwMode="auto">
            <a:xfrm>
              <a:off x="306967" y="6573042"/>
              <a:ext cx="271277" cy="193881"/>
            </a:xfrm>
            <a:custGeom>
              <a:avLst/>
              <a:gdLst>
                <a:gd name="T0" fmla="*/ 1388 w 1388"/>
                <a:gd name="T1" fmla="*/ 992 h 992"/>
                <a:gd name="T2" fmla="*/ 1278 w 1388"/>
                <a:gd name="T3" fmla="*/ 988 h 992"/>
                <a:gd name="T4" fmla="*/ 1172 w 1388"/>
                <a:gd name="T5" fmla="*/ 978 h 992"/>
                <a:gd name="T6" fmla="*/ 1066 w 1388"/>
                <a:gd name="T7" fmla="*/ 960 h 992"/>
                <a:gd name="T8" fmla="*/ 962 w 1388"/>
                <a:gd name="T9" fmla="*/ 934 h 992"/>
                <a:gd name="T10" fmla="*/ 862 w 1388"/>
                <a:gd name="T11" fmla="*/ 902 h 992"/>
                <a:gd name="T12" fmla="*/ 764 w 1388"/>
                <a:gd name="T13" fmla="*/ 864 h 992"/>
                <a:gd name="T14" fmla="*/ 668 w 1388"/>
                <a:gd name="T15" fmla="*/ 818 h 992"/>
                <a:gd name="T16" fmla="*/ 578 w 1388"/>
                <a:gd name="T17" fmla="*/ 766 h 992"/>
                <a:gd name="T18" fmla="*/ 490 w 1388"/>
                <a:gd name="T19" fmla="*/ 710 h 992"/>
                <a:gd name="T20" fmla="*/ 406 w 1388"/>
                <a:gd name="T21" fmla="*/ 646 h 992"/>
                <a:gd name="T22" fmla="*/ 326 w 1388"/>
                <a:gd name="T23" fmla="*/ 578 h 992"/>
                <a:gd name="T24" fmla="*/ 250 w 1388"/>
                <a:gd name="T25" fmla="*/ 502 h 992"/>
                <a:gd name="T26" fmla="*/ 180 w 1388"/>
                <a:gd name="T27" fmla="*/ 424 h 992"/>
                <a:gd name="T28" fmla="*/ 114 w 1388"/>
                <a:gd name="T29" fmla="*/ 338 h 992"/>
                <a:gd name="T30" fmla="*/ 54 w 1388"/>
                <a:gd name="T31" fmla="*/ 248 h 992"/>
                <a:gd name="T32" fmla="*/ 0 w 1388"/>
                <a:gd name="T33" fmla="*/ 154 h 992"/>
                <a:gd name="T34" fmla="*/ 292 w 1388"/>
                <a:gd name="T35" fmla="*/ 0 h 992"/>
                <a:gd name="T36" fmla="*/ 336 w 1388"/>
                <a:gd name="T37" fmla="*/ 76 h 992"/>
                <a:gd name="T38" fmla="*/ 382 w 1388"/>
                <a:gd name="T39" fmla="*/ 146 h 992"/>
                <a:gd name="T40" fmla="*/ 434 w 1388"/>
                <a:gd name="T41" fmla="*/ 214 h 992"/>
                <a:gd name="T42" fmla="*/ 490 w 1388"/>
                <a:gd name="T43" fmla="*/ 276 h 992"/>
                <a:gd name="T44" fmla="*/ 548 w 1388"/>
                <a:gd name="T45" fmla="*/ 336 h 992"/>
                <a:gd name="T46" fmla="*/ 612 w 1388"/>
                <a:gd name="T47" fmla="*/ 390 h 992"/>
                <a:gd name="T48" fmla="*/ 678 w 1388"/>
                <a:gd name="T49" fmla="*/ 440 h 992"/>
                <a:gd name="T50" fmla="*/ 748 w 1388"/>
                <a:gd name="T51" fmla="*/ 484 h 992"/>
                <a:gd name="T52" fmla="*/ 820 w 1388"/>
                <a:gd name="T53" fmla="*/ 526 h 992"/>
                <a:gd name="T54" fmla="*/ 896 w 1388"/>
                <a:gd name="T55" fmla="*/ 560 h 992"/>
                <a:gd name="T56" fmla="*/ 972 w 1388"/>
                <a:gd name="T57" fmla="*/ 592 h 992"/>
                <a:gd name="T58" fmla="*/ 1052 w 1388"/>
                <a:gd name="T59" fmla="*/ 616 h 992"/>
                <a:gd name="T60" fmla="*/ 1134 w 1388"/>
                <a:gd name="T61" fmla="*/ 636 h 992"/>
                <a:gd name="T62" fmla="*/ 1216 w 1388"/>
                <a:gd name="T63" fmla="*/ 650 h 992"/>
                <a:gd name="T64" fmla="*/ 1302 w 1388"/>
                <a:gd name="T65" fmla="*/ 660 h 992"/>
                <a:gd name="T66" fmla="*/ 1388 w 1388"/>
                <a:gd name="T67" fmla="*/ 66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8" h="992">
                  <a:moveTo>
                    <a:pt x="1388" y="992"/>
                  </a:moveTo>
                  <a:lnTo>
                    <a:pt x="1388" y="992"/>
                  </a:lnTo>
                  <a:lnTo>
                    <a:pt x="1332" y="992"/>
                  </a:lnTo>
                  <a:lnTo>
                    <a:pt x="1278" y="988"/>
                  </a:lnTo>
                  <a:lnTo>
                    <a:pt x="1224" y="984"/>
                  </a:lnTo>
                  <a:lnTo>
                    <a:pt x="1172" y="978"/>
                  </a:lnTo>
                  <a:lnTo>
                    <a:pt x="1118" y="970"/>
                  </a:lnTo>
                  <a:lnTo>
                    <a:pt x="1066" y="960"/>
                  </a:lnTo>
                  <a:lnTo>
                    <a:pt x="1014" y="948"/>
                  </a:lnTo>
                  <a:lnTo>
                    <a:pt x="962" y="934"/>
                  </a:lnTo>
                  <a:lnTo>
                    <a:pt x="912" y="918"/>
                  </a:lnTo>
                  <a:lnTo>
                    <a:pt x="862" y="902"/>
                  </a:lnTo>
                  <a:lnTo>
                    <a:pt x="812" y="884"/>
                  </a:lnTo>
                  <a:lnTo>
                    <a:pt x="764" y="864"/>
                  </a:lnTo>
                  <a:lnTo>
                    <a:pt x="716" y="842"/>
                  </a:lnTo>
                  <a:lnTo>
                    <a:pt x="668" y="818"/>
                  </a:lnTo>
                  <a:lnTo>
                    <a:pt x="622" y="794"/>
                  </a:lnTo>
                  <a:lnTo>
                    <a:pt x="578" y="766"/>
                  </a:lnTo>
                  <a:lnTo>
                    <a:pt x="532" y="738"/>
                  </a:lnTo>
                  <a:lnTo>
                    <a:pt x="490" y="710"/>
                  </a:lnTo>
                  <a:lnTo>
                    <a:pt x="446" y="678"/>
                  </a:lnTo>
                  <a:lnTo>
                    <a:pt x="406" y="646"/>
                  </a:lnTo>
                  <a:lnTo>
                    <a:pt x="364" y="612"/>
                  </a:lnTo>
                  <a:lnTo>
                    <a:pt x="326" y="578"/>
                  </a:lnTo>
                  <a:lnTo>
                    <a:pt x="288" y="540"/>
                  </a:lnTo>
                  <a:lnTo>
                    <a:pt x="250" y="502"/>
                  </a:lnTo>
                  <a:lnTo>
                    <a:pt x="214" y="464"/>
                  </a:lnTo>
                  <a:lnTo>
                    <a:pt x="180" y="424"/>
                  </a:lnTo>
                  <a:lnTo>
                    <a:pt x="146" y="382"/>
                  </a:lnTo>
                  <a:lnTo>
                    <a:pt x="114" y="338"/>
                  </a:lnTo>
                  <a:lnTo>
                    <a:pt x="84" y="294"/>
                  </a:lnTo>
                  <a:lnTo>
                    <a:pt x="54" y="248"/>
                  </a:lnTo>
                  <a:lnTo>
                    <a:pt x="28" y="202"/>
                  </a:lnTo>
                  <a:lnTo>
                    <a:pt x="0" y="154"/>
                  </a:lnTo>
                  <a:lnTo>
                    <a:pt x="292" y="0"/>
                  </a:lnTo>
                  <a:lnTo>
                    <a:pt x="292" y="0"/>
                  </a:lnTo>
                  <a:lnTo>
                    <a:pt x="314" y="38"/>
                  </a:lnTo>
                  <a:lnTo>
                    <a:pt x="336" y="76"/>
                  </a:lnTo>
                  <a:lnTo>
                    <a:pt x="358" y="112"/>
                  </a:lnTo>
                  <a:lnTo>
                    <a:pt x="382" y="146"/>
                  </a:lnTo>
                  <a:lnTo>
                    <a:pt x="408" y="180"/>
                  </a:lnTo>
                  <a:lnTo>
                    <a:pt x="434" y="214"/>
                  </a:lnTo>
                  <a:lnTo>
                    <a:pt x="460" y="246"/>
                  </a:lnTo>
                  <a:lnTo>
                    <a:pt x="490" y="276"/>
                  </a:lnTo>
                  <a:lnTo>
                    <a:pt x="518" y="306"/>
                  </a:lnTo>
                  <a:lnTo>
                    <a:pt x="548" y="336"/>
                  </a:lnTo>
                  <a:lnTo>
                    <a:pt x="580" y="362"/>
                  </a:lnTo>
                  <a:lnTo>
                    <a:pt x="612" y="390"/>
                  </a:lnTo>
                  <a:lnTo>
                    <a:pt x="644" y="416"/>
                  </a:lnTo>
                  <a:lnTo>
                    <a:pt x="678" y="440"/>
                  </a:lnTo>
                  <a:lnTo>
                    <a:pt x="712" y="462"/>
                  </a:lnTo>
                  <a:lnTo>
                    <a:pt x="748" y="484"/>
                  </a:lnTo>
                  <a:lnTo>
                    <a:pt x="784" y="506"/>
                  </a:lnTo>
                  <a:lnTo>
                    <a:pt x="820" y="526"/>
                  </a:lnTo>
                  <a:lnTo>
                    <a:pt x="858" y="544"/>
                  </a:lnTo>
                  <a:lnTo>
                    <a:pt x="896" y="560"/>
                  </a:lnTo>
                  <a:lnTo>
                    <a:pt x="934" y="576"/>
                  </a:lnTo>
                  <a:lnTo>
                    <a:pt x="972" y="592"/>
                  </a:lnTo>
                  <a:lnTo>
                    <a:pt x="1012" y="604"/>
                  </a:lnTo>
                  <a:lnTo>
                    <a:pt x="1052" y="616"/>
                  </a:lnTo>
                  <a:lnTo>
                    <a:pt x="1092" y="628"/>
                  </a:lnTo>
                  <a:lnTo>
                    <a:pt x="1134" y="636"/>
                  </a:lnTo>
                  <a:lnTo>
                    <a:pt x="1176" y="644"/>
                  </a:lnTo>
                  <a:lnTo>
                    <a:pt x="1216" y="650"/>
                  </a:lnTo>
                  <a:lnTo>
                    <a:pt x="1260" y="656"/>
                  </a:lnTo>
                  <a:lnTo>
                    <a:pt x="1302" y="660"/>
                  </a:lnTo>
                  <a:lnTo>
                    <a:pt x="1344" y="662"/>
                  </a:lnTo>
                  <a:lnTo>
                    <a:pt x="1388" y="662"/>
                  </a:lnTo>
                  <a:lnTo>
                    <a:pt x="1388" y="99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AU"/>
            </a:p>
          </p:txBody>
        </p:sp>
        <p:sp>
          <p:nvSpPr>
            <p:cNvPr id="44" name="Freeform 13"/>
            <p:cNvSpPr>
              <a:spLocks/>
            </p:cNvSpPr>
            <p:nvPr userDrawn="1"/>
          </p:nvSpPr>
          <p:spPr bwMode="auto">
            <a:xfrm>
              <a:off x="183837" y="6502682"/>
              <a:ext cx="394407" cy="355318"/>
            </a:xfrm>
            <a:custGeom>
              <a:avLst/>
              <a:gdLst>
                <a:gd name="T0" fmla="*/ 2018 w 2018"/>
                <a:gd name="T1" fmla="*/ 1818 h 1818"/>
                <a:gd name="T2" fmla="*/ 1828 w 2018"/>
                <a:gd name="T3" fmla="*/ 1810 h 1818"/>
                <a:gd name="T4" fmla="*/ 1642 w 2018"/>
                <a:gd name="T5" fmla="*/ 1784 h 1818"/>
                <a:gd name="T6" fmla="*/ 1462 w 2018"/>
                <a:gd name="T7" fmla="*/ 1742 h 1818"/>
                <a:gd name="T8" fmla="*/ 1288 w 2018"/>
                <a:gd name="T9" fmla="*/ 1684 h 1818"/>
                <a:gd name="T10" fmla="*/ 1122 w 2018"/>
                <a:gd name="T11" fmla="*/ 1610 h 1818"/>
                <a:gd name="T12" fmla="*/ 962 w 2018"/>
                <a:gd name="T13" fmla="*/ 1524 h 1818"/>
                <a:gd name="T14" fmla="*/ 812 w 2018"/>
                <a:gd name="T15" fmla="*/ 1422 h 1818"/>
                <a:gd name="T16" fmla="*/ 672 w 2018"/>
                <a:gd name="T17" fmla="*/ 1310 h 1818"/>
                <a:gd name="T18" fmla="*/ 542 w 2018"/>
                <a:gd name="T19" fmla="*/ 1184 h 1818"/>
                <a:gd name="T20" fmla="*/ 424 w 2018"/>
                <a:gd name="T21" fmla="*/ 1048 h 1818"/>
                <a:gd name="T22" fmla="*/ 318 w 2018"/>
                <a:gd name="T23" fmla="*/ 902 h 1818"/>
                <a:gd name="T24" fmla="*/ 226 w 2018"/>
                <a:gd name="T25" fmla="*/ 746 h 1818"/>
                <a:gd name="T26" fmla="*/ 146 w 2018"/>
                <a:gd name="T27" fmla="*/ 580 h 1818"/>
                <a:gd name="T28" fmla="*/ 82 w 2018"/>
                <a:gd name="T29" fmla="*/ 408 h 1818"/>
                <a:gd name="T30" fmla="*/ 32 w 2018"/>
                <a:gd name="T31" fmla="*/ 228 h 1818"/>
                <a:gd name="T32" fmla="*/ 0 w 2018"/>
                <a:gd name="T33" fmla="*/ 40 h 1818"/>
                <a:gd name="T34" fmla="*/ 328 w 2018"/>
                <a:gd name="T35" fmla="*/ 0 h 1818"/>
                <a:gd name="T36" fmla="*/ 354 w 2018"/>
                <a:gd name="T37" fmla="*/ 156 h 1818"/>
                <a:gd name="T38" fmla="*/ 396 w 2018"/>
                <a:gd name="T39" fmla="*/ 308 h 1818"/>
                <a:gd name="T40" fmla="*/ 450 w 2018"/>
                <a:gd name="T41" fmla="*/ 452 h 1818"/>
                <a:gd name="T42" fmla="*/ 516 w 2018"/>
                <a:gd name="T43" fmla="*/ 590 h 1818"/>
                <a:gd name="T44" fmla="*/ 594 w 2018"/>
                <a:gd name="T45" fmla="*/ 722 h 1818"/>
                <a:gd name="T46" fmla="*/ 682 w 2018"/>
                <a:gd name="T47" fmla="*/ 844 h 1818"/>
                <a:gd name="T48" fmla="*/ 782 w 2018"/>
                <a:gd name="T49" fmla="*/ 958 h 1818"/>
                <a:gd name="T50" fmla="*/ 890 w 2018"/>
                <a:gd name="T51" fmla="*/ 1062 h 1818"/>
                <a:gd name="T52" fmla="*/ 1008 w 2018"/>
                <a:gd name="T53" fmla="*/ 1158 h 1818"/>
                <a:gd name="T54" fmla="*/ 1134 w 2018"/>
                <a:gd name="T55" fmla="*/ 1242 h 1818"/>
                <a:gd name="T56" fmla="*/ 1266 w 2018"/>
                <a:gd name="T57" fmla="*/ 1314 h 1818"/>
                <a:gd name="T58" fmla="*/ 1406 w 2018"/>
                <a:gd name="T59" fmla="*/ 1376 h 1818"/>
                <a:gd name="T60" fmla="*/ 1552 w 2018"/>
                <a:gd name="T61" fmla="*/ 1424 h 1818"/>
                <a:gd name="T62" fmla="*/ 1702 w 2018"/>
                <a:gd name="T63" fmla="*/ 1460 h 1818"/>
                <a:gd name="T64" fmla="*/ 1858 w 2018"/>
                <a:gd name="T65" fmla="*/ 1482 h 1818"/>
                <a:gd name="T66" fmla="*/ 2018 w 2018"/>
                <a:gd name="T67" fmla="*/ 149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8" h="1818">
                  <a:moveTo>
                    <a:pt x="2018" y="1818"/>
                  </a:moveTo>
                  <a:lnTo>
                    <a:pt x="2018" y="1818"/>
                  </a:lnTo>
                  <a:lnTo>
                    <a:pt x="1922" y="1816"/>
                  </a:lnTo>
                  <a:lnTo>
                    <a:pt x="1828" y="1810"/>
                  </a:lnTo>
                  <a:lnTo>
                    <a:pt x="1734" y="1800"/>
                  </a:lnTo>
                  <a:lnTo>
                    <a:pt x="1642" y="1784"/>
                  </a:lnTo>
                  <a:lnTo>
                    <a:pt x="1552" y="1764"/>
                  </a:lnTo>
                  <a:lnTo>
                    <a:pt x="1462" y="1742"/>
                  </a:lnTo>
                  <a:lnTo>
                    <a:pt x="1374" y="1714"/>
                  </a:lnTo>
                  <a:lnTo>
                    <a:pt x="1288" y="1684"/>
                  </a:lnTo>
                  <a:lnTo>
                    <a:pt x="1204" y="1648"/>
                  </a:lnTo>
                  <a:lnTo>
                    <a:pt x="1122" y="1610"/>
                  </a:lnTo>
                  <a:lnTo>
                    <a:pt x="1042" y="1568"/>
                  </a:lnTo>
                  <a:lnTo>
                    <a:pt x="962" y="1524"/>
                  </a:lnTo>
                  <a:lnTo>
                    <a:pt x="886" y="1474"/>
                  </a:lnTo>
                  <a:lnTo>
                    <a:pt x="812" y="1422"/>
                  </a:lnTo>
                  <a:lnTo>
                    <a:pt x="742" y="1368"/>
                  </a:lnTo>
                  <a:lnTo>
                    <a:pt x="672" y="1310"/>
                  </a:lnTo>
                  <a:lnTo>
                    <a:pt x="606" y="1248"/>
                  </a:lnTo>
                  <a:lnTo>
                    <a:pt x="542" y="1184"/>
                  </a:lnTo>
                  <a:lnTo>
                    <a:pt x="482" y="1118"/>
                  </a:lnTo>
                  <a:lnTo>
                    <a:pt x="424" y="1048"/>
                  </a:lnTo>
                  <a:lnTo>
                    <a:pt x="370" y="976"/>
                  </a:lnTo>
                  <a:lnTo>
                    <a:pt x="318" y="902"/>
                  </a:lnTo>
                  <a:lnTo>
                    <a:pt x="270" y="826"/>
                  </a:lnTo>
                  <a:lnTo>
                    <a:pt x="226" y="746"/>
                  </a:lnTo>
                  <a:lnTo>
                    <a:pt x="184" y="664"/>
                  </a:lnTo>
                  <a:lnTo>
                    <a:pt x="146" y="580"/>
                  </a:lnTo>
                  <a:lnTo>
                    <a:pt x="112" y="496"/>
                  </a:lnTo>
                  <a:lnTo>
                    <a:pt x="82" y="408"/>
                  </a:lnTo>
                  <a:lnTo>
                    <a:pt x="56" y="318"/>
                  </a:lnTo>
                  <a:lnTo>
                    <a:pt x="32" y="228"/>
                  </a:lnTo>
                  <a:lnTo>
                    <a:pt x="14" y="134"/>
                  </a:lnTo>
                  <a:lnTo>
                    <a:pt x="0" y="40"/>
                  </a:lnTo>
                  <a:lnTo>
                    <a:pt x="328" y="0"/>
                  </a:lnTo>
                  <a:lnTo>
                    <a:pt x="328" y="0"/>
                  </a:lnTo>
                  <a:lnTo>
                    <a:pt x="340" y="78"/>
                  </a:lnTo>
                  <a:lnTo>
                    <a:pt x="354" y="156"/>
                  </a:lnTo>
                  <a:lnTo>
                    <a:pt x="374" y="232"/>
                  </a:lnTo>
                  <a:lnTo>
                    <a:pt x="396" y="308"/>
                  </a:lnTo>
                  <a:lnTo>
                    <a:pt x="420" y="380"/>
                  </a:lnTo>
                  <a:lnTo>
                    <a:pt x="450" y="452"/>
                  </a:lnTo>
                  <a:lnTo>
                    <a:pt x="480" y="522"/>
                  </a:lnTo>
                  <a:lnTo>
                    <a:pt x="516" y="590"/>
                  </a:lnTo>
                  <a:lnTo>
                    <a:pt x="554" y="656"/>
                  </a:lnTo>
                  <a:lnTo>
                    <a:pt x="594" y="722"/>
                  </a:lnTo>
                  <a:lnTo>
                    <a:pt x="636" y="784"/>
                  </a:lnTo>
                  <a:lnTo>
                    <a:pt x="682" y="844"/>
                  </a:lnTo>
                  <a:lnTo>
                    <a:pt x="730" y="902"/>
                  </a:lnTo>
                  <a:lnTo>
                    <a:pt x="782" y="958"/>
                  </a:lnTo>
                  <a:lnTo>
                    <a:pt x="836" y="1012"/>
                  </a:lnTo>
                  <a:lnTo>
                    <a:pt x="890" y="1062"/>
                  </a:lnTo>
                  <a:lnTo>
                    <a:pt x="948" y="1112"/>
                  </a:lnTo>
                  <a:lnTo>
                    <a:pt x="1008" y="1158"/>
                  </a:lnTo>
                  <a:lnTo>
                    <a:pt x="1070" y="1202"/>
                  </a:lnTo>
                  <a:lnTo>
                    <a:pt x="1134" y="1242"/>
                  </a:lnTo>
                  <a:lnTo>
                    <a:pt x="1200" y="1280"/>
                  </a:lnTo>
                  <a:lnTo>
                    <a:pt x="1266" y="1314"/>
                  </a:lnTo>
                  <a:lnTo>
                    <a:pt x="1336" y="1348"/>
                  </a:lnTo>
                  <a:lnTo>
                    <a:pt x="1406" y="1376"/>
                  </a:lnTo>
                  <a:lnTo>
                    <a:pt x="1478" y="1402"/>
                  </a:lnTo>
                  <a:lnTo>
                    <a:pt x="1552" y="1424"/>
                  </a:lnTo>
                  <a:lnTo>
                    <a:pt x="1626" y="1444"/>
                  </a:lnTo>
                  <a:lnTo>
                    <a:pt x="1702" y="1460"/>
                  </a:lnTo>
                  <a:lnTo>
                    <a:pt x="1780" y="1472"/>
                  </a:lnTo>
                  <a:lnTo>
                    <a:pt x="1858" y="1482"/>
                  </a:lnTo>
                  <a:lnTo>
                    <a:pt x="1938" y="1488"/>
                  </a:lnTo>
                  <a:lnTo>
                    <a:pt x="2018" y="1490"/>
                  </a:lnTo>
                  <a:lnTo>
                    <a:pt x="2018" y="18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45" name="Rectangle 44"/>
            <p:cNvSpPr/>
            <p:nvPr/>
          </p:nvSpPr>
          <p:spPr>
            <a:xfrm>
              <a:off x="573162" y="6795067"/>
              <a:ext cx="11628000" cy="61200"/>
            </a:xfrm>
            <a:prstGeom prst="rect">
              <a:avLst/>
            </a:prstGeom>
            <a:gradFill flip="none" rotWithShape="1">
              <a:gsLst>
                <a:gs pos="0">
                  <a:schemeClr val="accent3"/>
                </a:gs>
                <a:gs pos="100000">
                  <a:schemeClr val="accent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 name="Picture 1" descr="A logo with a red and blue arrow&#10;&#10;Description automatically generated">
            <a:extLst>
              <a:ext uri="{FF2B5EF4-FFF2-40B4-BE49-F238E27FC236}">
                <a16:creationId xmlns:a16="http://schemas.microsoft.com/office/drawing/2014/main" id="{9F6D716C-2CEF-97DD-F706-2981E18754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552" y="5816923"/>
            <a:ext cx="4201996" cy="685818"/>
          </a:xfrm>
          <a:prstGeom prst="rect">
            <a:avLst/>
          </a:prstGeom>
        </p:spPr>
      </p:pic>
      <p:sp>
        <p:nvSpPr>
          <p:cNvPr id="3" name="TextBox 2">
            <a:extLst>
              <a:ext uri="{FF2B5EF4-FFF2-40B4-BE49-F238E27FC236}">
                <a16:creationId xmlns:a16="http://schemas.microsoft.com/office/drawing/2014/main" id="{D504B2D2-3110-8020-815D-D65AA3859405}"/>
              </a:ext>
            </a:extLst>
          </p:cNvPr>
          <p:cNvSpPr txBox="1"/>
          <p:nvPr userDrawn="1"/>
        </p:nvSpPr>
        <p:spPr>
          <a:xfrm>
            <a:off x="655103" y="6561312"/>
            <a:ext cx="3069171" cy="338554"/>
          </a:xfrm>
          <a:prstGeom prst="rect">
            <a:avLst/>
          </a:prstGeom>
          <a:noFill/>
        </p:spPr>
        <p:txBody>
          <a:bodyPr wrap="square" rtlCol="0">
            <a:spAutoFit/>
          </a:bodyPr>
          <a:lstStyle/>
          <a:p>
            <a:r>
              <a:rPr lang="en-AU" sz="800" dirty="0">
                <a:solidFill>
                  <a:schemeClr val="tx1"/>
                </a:solidFill>
              </a:rPr>
              <a:t>© Crime and Corruption Commission (Queensland)</a:t>
            </a:r>
          </a:p>
          <a:p>
            <a:endParaRPr lang="en-AU" sz="800" dirty="0">
              <a:solidFill>
                <a:schemeClr val="tx1"/>
              </a:solidFill>
            </a:endParaRPr>
          </a:p>
        </p:txBody>
      </p:sp>
    </p:spTree>
    <p:extLst>
      <p:ext uri="{BB962C8B-B14F-4D97-AF65-F5344CB8AC3E}">
        <p14:creationId xmlns:p14="http://schemas.microsoft.com/office/powerpoint/2010/main" val="108601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9" name="Slide Number Placeholder 4"/>
          <p:cNvSpPr txBox="1">
            <a:spLocks/>
          </p:cNvSpPr>
          <p:nvPr userDrawn="1"/>
        </p:nvSpPr>
        <p:spPr>
          <a:xfrm>
            <a:off x="11534774" y="6537800"/>
            <a:ext cx="657226" cy="262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FCF4E5-30F6-4CE1-A8FA-040114FF382C}" type="slidenum">
              <a:rPr lang="en-AU" smtClean="0">
                <a:solidFill>
                  <a:schemeClr val="tx1"/>
                </a:solidFill>
              </a:rPr>
              <a:pPr algn="ctr"/>
              <a:t>‹#›</a:t>
            </a:fld>
            <a:endParaRPr lang="en-AU" dirty="0">
              <a:solidFill>
                <a:schemeClr val="tx1"/>
              </a:solidFill>
            </a:endParaRPr>
          </a:p>
        </p:txBody>
      </p:sp>
      <p:sp>
        <p:nvSpPr>
          <p:cNvPr id="31" name="Title 1"/>
          <p:cNvSpPr>
            <a:spLocks noGrp="1"/>
          </p:cNvSpPr>
          <p:nvPr>
            <p:ph type="title" hasCustomPrompt="1"/>
          </p:nvPr>
        </p:nvSpPr>
        <p:spPr>
          <a:xfrm>
            <a:off x="838200" y="365125"/>
            <a:ext cx="10515600" cy="5683684"/>
          </a:xfrm>
        </p:spPr>
        <p:txBody>
          <a:bodyPr>
            <a:normAutofit/>
          </a:bodyPr>
          <a:lstStyle>
            <a:lvl1pPr algn="ctr">
              <a:defRPr sz="5400"/>
            </a:lvl1pPr>
          </a:lstStyle>
          <a:p>
            <a:r>
              <a:rPr lang="en-US" dirty="0"/>
              <a:t>[Section Slide]</a:t>
            </a:r>
            <a:endParaRPr lang="en-AU" dirty="0"/>
          </a:p>
        </p:txBody>
      </p:sp>
      <p:grpSp>
        <p:nvGrpSpPr>
          <p:cNvPr id="18" name="Group 17"/>
          <p:cNvGrpSpPr/>
          <p:nvPr userDrawn="1"/>
        </p:nvGrpSpPr>
        <p:grpSpPr>
          <a:xfrm>
            <a:off x="181101" y="6063714"/>
            <a:ext cx="12020061" cy="794286"/>
            <a:chOff x="181101" y="6063714"/>
            <a:chExt cx="12020061" cy="794286"/>
          </a:xfrm>
        </p:grpSpPr>
        <p:sp>
          <p:nvSpPr>
            <p:cNvPr id="19" name="Freeform 5"/>
            <p:cNvSpPr>
              <a:spLocks/>
            </p:cNvSpPr>
            <p:nvPr userDrawn="1"/>
          </p:nvSpPr>
          <p:spPr bwMode="auto">
            <a:xfrm>
              <a:off x="363255" y="6246259"/>
              <a:ext cx="371344" cy="429587"/>
            </a:xfrm>
            <a:custGeom>
              <a:avLst/>
              <a:gdLst>
                <a:gd name="T0" fmla="*/ 1042 w 1900"/>
                <a:gd name="T1" fmla="*/ 2196 h 2198"/>
                <a:gd name="T2" fmla="*/ 878 w 1900"/>
                <a:gd name="T3" fmla="*/ 2174 h 2198"/>
                <a:gd name="T4" fmla="*/ 722 w 1900"/>
                <a:gd name="T5" fmla="*/ 2130 h 2198"/>
                <a:gd name="T6" fmla="*/ 576 w 1900"/>
                <a:gd name="T7" fmla="*/ 2064 h 2198"/>
                <a:gd name="T8" fmla="*/ 442 w 1900"/>
                <a:gd name="T9" fmla="*/ 1978 h 2198"/>
                <a:gd name="T10" fmla="*/ 322 w 1900"/>
                <a:gd name="T11" fmla="*/ 1876 h 2198"/>
                <a:gd name="T12" fmla="*/ 220 w 1900"/>
                <a:gd name="T13" fmla="*/ 1756 h 2198"/>
                <a:gd name="T14" fmla="*/ 134 w 1900"/>
                <a:gd name="T15" fmla="*/ 1622 h 2198"/>
                <a:gd name="T16" fmla="*/ 68 w 1900"/>
                <a:gd name="T17" fmla="*/ 1476 h 2198"/>
                <a:gd name="T18" fmla="*/ 24 w 1900"/>
                <a:gd name="T19" fmla="*/ 1320 h 2198"/>
                <a:gd name="T20" fmla="*/ 2 w 1900"/>
                <a:gd name="T21" fmla="*/ 1156 h 2198"/>
                <a:gd name="T22" fmla="*/ 2 w 1900"/>
                <a:gd name="T23" fmla="*/ 1042 h 2198"/>
                <a:gd name="T24" fmla="*/ 24 w 1900"/>
                <a:gd name="T25" fmla="*/ 878 h 2198"/>
                <a:gd name="T26" fmla="*/ 68 w 1900"/>
                <a:gd name="T27" fmla="*/ 722 h 2198"/>
                <a:gd name="T28" fmla="*/ 134 w 1900"/>
                <a:gd name="T29" fmla="*/ 576 h 2198"/>
                <a:gd name="T30" fmla="*/ 220 w 1900"/>
                <a:gd name="T31" fmla="*/ 442 h 2198"/>
                <a:gd name="T32" fmla="*/ 322 w 1900"/>
                <a:gd name="T33" fmla="*/ 322 h 2198"/>
                <a:gd name="T34" fmla="*/ 442 w 1900"/>
                <a:gd name="T35" fmla="*/ 218 h 2198"/>
                <a:gd name="T36" fmla="*/ 576 w 1900"/>
                <a:gd name="T37" fmla="*/ 132 h 2198"/>
                <a:gd name="T38" fmla="*/ 722 w 1900"/>
                <a:gd name="T39" fmla="*/ 66 h 2198"/>
                <a:gd name="T40" fmla="*/ 878 w 1900"/>
                <a:gd name="T41" fmla="*/ 22 h 2198"/>
                <a:gd name="T42" fmla="*/ 1042 w 1900"/>
                <a:gd name="T43" fmla="*/ 2 h 2198"/>
                <a:gd name="T44" fmla="*/ 1156 w 1900"/>
                <a:gd name="T45" fmla="*/ 2 h 2198"/>
                <a:gd name="T46" fmla="*/ 1322 w 1900"/>
                <a:gd name="T47" fmla="*/ 24 h 2198"/>
                <a:gd name="T48" fmla="*/ 1484 w 1900"/>
                <a:gd name="T49" fmla="*/ 70 h 2198"/>
                <a:gd name="T50" fmla="*/ 1636 w 1900"/>
                <a:gd name="T51" fmla="*/ 140 h 2198"/>
                <a:gd name="T52" fmla="*/ 1776 w 1900"/>
                <a:gd name="T53" fmla="*/ 234 h 2198"/>
                <a:gd name="T54" fmla="*/ 1900 w 1900"/>
                <a:gd name="T55" fmla="*/ 346 h 2198"/>
                <a:gd name="T56" fmla="*/ 1632 w 1900"/>
                <a:gd name="T57" fmla="*/ 544 h 2198"/>
                <a:gd name="T58" fmla="*/ 1540 w 1900"/>
                <a:gd name="T59" fmla="*/ 468 h 2198"/>
                <a:gd name="T60" fmla="*/ 1440 w 1900"/>
                <a:gd name="T61" fmla="*/ 408 h 2198"/>
                <a:gd name="T62" fmla="*/ 1332 w 1900"/>
                <a:gd name="T63" fmla="*/ 366 h 2198"/>
                <a:gd name="T64" fmla="*/ 1218 w 1900"/>
                <a:gd name="T65" fmla="*/ 338 h 2198"/>
                <a:gd name="T66" fmla="*/ 1100 w 1900"/>
                <a:gd name="T67" fmla="*/ 330 h 2198"/>
                <a:gd name="T68" fmla="*/ 1020 w 1900"/>
                <a:gd name="T69" fmla="*/ 334 h 2198"/>
                <a:gd name="T70" fmla="*/ 908 w 1900"/>
                <a:gd name="T71" fmla="*/ 354 h 2198"/>
                <a:gd name="T72" fmla="*/ 800 w 1900"/>
                <a:gd name="T73" fmla="*/ 390 h 2198"/>
                <a:gd name="T74" fmla="*/ 700 w 1900"/>
                <a:gd name="T75" fmla="*/ 440 h 2198"/>
                <a:gd name="T76" fmla="*/ 610 w 1900"/>
                <a:gd name="T77" fmla="*/ 506 h 2198"/>
                <a:gd name="T78" fmla="*/ 530 w 1900"/>
                <a:gd name="T79" fmla="*/ 582 h 2198"/>
                <a:gd name="T80" fmla="*/ 462 w 1900"/>
                <a:gd name="T81" fmla="*/ 668 h 2198"/>
                <a:gd name="T82" fmla="*/ 406 w 1900"/>
                <a:gd name="T83" fmla="*/ 766 h 2198"/>
                <a:gd name="T84" fmla="*/ 364 w 1900"/>
                <a:gd name="T85" fmla="*/ 870 h 2198"/>
                <a:gd name="T86" fmla="*/ 340 w 1900"/>
                <a:gd name="T87" fmla="*/ 982 h 2198"/>
                <a:gd name="T88" fmla="*/ 330 w 1900"/>
                <a:gd name="T89" fmla="*/ 1098 h 2198"/>
                <a:gd name="T90" fmla="*/ 334 w 1900"/>
                <a:gd name="T91" fmla="*/ 1178 h 2198"/>
                <a:gd name="T92" fmla="*/ 354 w 1900"/>
                <a:gd name="T93" fmla="*/ 1290 h 2198"/>
                <a:gd name="T94" fmla="*/ 390 w 1900"/>
                <a:gd name="T95" fmla="*/ 1398 h 2198"/>
                <a:gd name="T96" fmla="*/ 442 w 1900"/>
                <a:gd name="T97" fmla="*/ 1498 h 2198"/>
                <a:gd name="T98" fmla="*/ 506 w 1900"/>
                <a:gd name="T99" fmla="*/ 1588 h 2198"/>
                <a:gd name="T100" fmla="*/ 582 w 1900"/>
                <a:gd name="T101" fmla="*/ 1668 h 2198"/>
                <a:gd name="T102" fmla="*/ 670 w 1900"/>
                <a:gd name="T103" fmla="*/ 1736 h 2198"/>
                <a:gd name="T104" fmla="*/ 766 w 1900"/>
                <a:gd name="T105" fmla="*/ 1792 h 2198"/>
                <a:gd name="T106" fmla="*/ 870 w 1900"/>
                <a:gd name="T107" fmla="*/ 1834 h 2198"/>
                <a:gd name="T108" fmla="*/ 982 w 1900"/>
                <a:gd name="T109" fmla="*/ 1858 h 2198"/>
                <a:gd name="T110" fmla="*/ 1100 w 1900"/>
                <a:gd name="T111" fmla="*/ 1868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0" h="2198">
                  <a:moveTo>
                    <a:pt x="1100" y="2198"/>
                  </a:moveTo>
                  <a:lnTo>
                    <a:pt x="1100" y="2198"/>
                  </a:lnTo>
                  <a:lnTo>
                    <a:pt x="1042" y="2196"/>
                  </a:lnTo>
                  <a:lnTo>
                    <a:pt x="988" y="2192"/>
                  </a:lnTo>
                  <a:lnTo>
                    <a:pt x="932" y="2184"/>
                  </a:lnTo>
                  <a:lnTo>
                    <a:pt x="878" y="2174"/>
                  </a:lnTo>
                  <a:lnTo>
                    <a:pt x="826" y="2162"/>
                  </a:lnTo>
                  <a:lnTo>
                    <a:pt x="774" y="2148"/>
                  </a:lnTo>
                  <a:lnTo>
                    <a:pt x="722" y="2130"/>
                  </a:lnTo>
                  <a:lnTo>
                    <a:pt x="672" y="2110"/>
                  </a:lnTo>
                  <a:lnTo>
                    <a:pt x="624" y="2088"/>
                  </a:lnTo>
                  <a:lnTo>
                    <a:pt x="576" y="2064"/>
                  </a:lnTo>
                  <a:lnTo>
                    <a:pt x="530" y="2038"/>
                  </a:lnTo>
                  <a:lnTo>
                    <a:pt x="486" y="2010"/>
                  </a:lnTo>
                  <a:lnTo>
                    <a:pt x="442" y="1978"/>
                  </a:lnTo>
                  <a:lnTo>
                    <a:pt x="402" y="1946"/>
                  </a:lnTo>
                  <a:lnTo>
                    <a:pt x="362" y="1912"/>
                  </a:lnTo>
                  <a:lnTo>
                    <a:pt x="322" y="1876"/>
                  </a:lnTo>
                  <a:lnTo>
                    <a:pt x="286" y="1836"/>
                  </a:lnTo>
                  <a:lnTo>
                    <a:pt x="252" y="1796"/>
                  </a:lnTo>
                  <a:lnTo>
                    <a:pt x="220" y="1756"/>
                  </a:lnTo>
                  <a:lnTo>
                    <a:pt x="188" y="1712"/>
                  </a:lnTo>
                  <a:lnTo>
                    <a:pt x="160" y="1668"/>
                  </a:lnTo>
                  <a:lnTo>
                    <a:pt x="134" y="1622"/>
                  </a:lnTo>
                  <a:lnTo>
                    <a:pt x="110" y="1574"/>
                  </a:lnTo>
                  <a:lnTo>
                    <a:pt x="88" y="1526"/>
                  </a:lnTo>
                  <a:lnTo>
                    <a:pt x="68" y="1476"/>
                  </a:lnTo>
                  <a:lnTo>
                    <a:pt x="50" y="1424"/>
                  </a:lnTo>
                  <a:lnTo>
                    <a:pt x="36" y="1372"/>
                  </a:lnTo>
                  <a:lnTo>
                    <a:pt x="24" y="1320"/>
                  </a:lnTo>
                  <a:lnTo>
                    <a:pt x="14" y="1266"/>
                  </a:lnTo>
                  <a:lnTo>
                    <a:pt x="6" y="1210"/>
                  </a:lnTo>
                  <a:lnTo>
                    <a:pt x="2" y="1156"/>
                  </a:lnTo>
                  <a:lnTo>
                    <a:pt x="0" y="1098"/>
                  </a:lnTo>
                  <a:lnTo>
                    <a:pt x="0" y="1098"/>
                  </a:lnTo>
                  <a:lnTo>
                    <a:pt x="2" y="1042"/>
                  </a:lnTo>
                  <a:lnTo>
                    <a:pt x="6" y="986"/>
                  </a:lnTo>
                  <a:lnTo>
                    <a:pt x="14" y="932"/>
                  </a:lnTo>
                  <a:lnTo>
                    <a:pt x="24" y="878"/>
                  </a:lnTo>
                  <a:lnTo>
                    <a:pt x="36" y="824"/>
                  </a:lnTo>
                  <a:lnTo>
                    <a:pt x="50" y="772"/>
                  </a:lnTo>
                  <a:lnTo>
                    <a:pt x="68" y="722"/>
                  </a:lnTo>
                  <a:lnTo>
                    <a:pt x="88" y="672"/>
                  </a:lnTo>
                  <a:lnTo>
                    <a:pt x="110" y="622"/>
                  </a:lnTo>
                  <a:lnTo>
                    <a:pt x="134" y="576"/>
                  </a:lnTo>
                  <a:lnTo>
                    <a:pt x="160" y="530"/>
                  </a:lnTo>
                  <a:lnTo>
                    <a:pt x="188" y="484"/>
                  </a:lnTo>
                  <a:lnTo>
                    <a:pt x="220" y="442"/>
                  </a:lnTo>
                  <a:lnTo>
                    <a:pt x="252" y="400"/>
                  </a:lnTo>
                  <a:lnTo>
                    <a:pt x="286" y="360"/>
                  </a:lnTo>
                  <a:lnTo>
                    <a:pt x="322" y="322"/>
                  </a:lnTo>
                  <a:lnTo>
                    <a:pt x="362" y="286"/>
                  </a:lnTo>
                  <a:lnTo>
                    <a:pt x="402" y="252"/>
                  </a:lnTo>
                  <a:lnTo>
                    <a:pt x="442" y="218"/>
                  </a:lnTo>
                  <a:lnTo>
                    <a:pt x="486" y="188"/>
                  </a:lnTo>
                  <a:lnTo>
                    <a:pt x="530" y="160"/>
                  </a:lnTo>
                  <a:lnTo>
                    <a:pt x="576" y="132"/>
                  </a:lnTo>
                  <a:lnTo>
                    <a:pt x="624" y="108"/>
                  </a:lnTo>
                  <a:lnTo>
                    <a:pt x="672" y="86"/>
                  </a:lnTo>
                  <a:lnTo>
                    <a:pt x="722" y="66"/>
                  </a:lnTo>
                  <a:lnTo>
                    <a:pt x="774" y="50"/>
                  </a:lnTo>
                  <a:lnTo>
                    <a:pt x="826" y="34"/>
                  </a:lnTo>
                  <a:lnTo>
                    <a:pt x="878" y="22"/>
                  </a:lnTo>
                  <a:lnTo>
                    <a:pt x="932" y="12"/>
                  </a:lnTo>
                  <a:lnTo>
                    <a:pt x="988" y="6"/>
                  </a:lnTo>
                  <a:lnTo>
                    <a:pt x="1042" y="2"/>
                  </a:lnTo>
                  <a:lnTo>
                    <a:pt x="1100" y="0"/>
                  </a:lnTo>
                  <a:lnTo>
                    <a:pt x="1100" y="0"/>
                  </a:lnTo>
                  <a:lnTo>
                    <a:pt x="1156" y="2"/>
                  </a:lnTo>
                  <a:lnTo>
                    <a:pt x="1212" y="6"/>
                  </a:lnTo>
                  <a:lnTo>
                    <a:pt x="1268" y="14"/>
                  </a:lnTo>
                  <a:lnTo>
                    <a:pt x="1322" y="24"/>
                  </a:lnTo>
                  <a:lnTo>
                    <a:pt x="1378" y="36"/>
                  </a:lnTo>
                  <a:lnTo>
                    <a:pt x="1432" y="52"/>
                  </a:lnTo>
                  <a:lnTo>
                    <a:pt x="1484" y="70"/>
                  </a:lnTo>
                  <a:lnTo>
                    <a:pt x="1536" y="90"/>
                  </a:lnTo>
                  <a:lnTo>
                    <a:pt x="1586" y="114"/>
                  </a:lnTo>
                  <a:lnTo>
                    <a:pt x="1636" y="140"/>
                  </a:lnTo>
                  <a:lnTo>
                    <a:pt x="1684" y="168"/>
                  </a:lnTo>
                  <a:lnTo>
                    <a:pt x="1730" y="200"/>
                  </a:lnTo>
                  <a:lnTo>
                    <a:pt x="1776" y="234"/>
                  </a:lnTo>
                  <a:lnTo>
                    <a:pt x="1820" y="268"/>
                  </a:lnTo>
                  <a:lnTo>
                    <a:pt x="1860" y="306"/>
                  </a:lnTo>
                  <a:lnTo>
                    <a:pt x="1900" y="346"/>
                  </a:lnTo>
                  <a:lnTo>
                    <a:pt x="1660" y="572"/>
                  </a:lnTo>
                  <a:lnTo>
                    <a:pt x="1660" y="572"/>
                  </a:lnTo>
                  <a:lnTo>
                    <a:pt x="1632" y="544"/>
                  </a:lnTo>
                  <a:lnTo>
                    <a:pt x="1602" y="516"/>
                  </a:lnTo>
                  <a:lnTo>
                    <a:pt x="1572" y="492"/>
                  </a:lnTo>
                  <a:lnTo>
                    <a:pt x="1540" y="468"/>
                  </a:lnTo>
                  <a:lnTo>
                    <a:pt x="1508" y="446"/>
                  </a:lnTo>
                  <a:lnTo>
                    <a:pt x="1474" y="426"/>
                  </a:lnTo>
                  <a:lnTo>
                    <a:pt x="1440" y="408"/>
                  </a:lnTo>
                  <a:lnTo>
                    <a:pt x="1406" y="392"/>
                  </a:lnTo>
                  <a:lnTo>
                    <a:pt x="1370" y="378"/>
                  </a:lnTo>
                  <a:lnTo>
                    <a:pt x="1332" y="366"/>
                  </a:lnTo>
                  <a:lnTo>
                    <a:pt x="1296" y="354"/>
                  </a:lnTo>
                  <a:lnTo>
                    <a:pt x="1256" y="346"/>
                  </a:lnTo>
                  <a:lnTo>
                    <a:pt x="1218" y="338"/>
                  </a:lnTo>
                  <a:lnTo>
                    <a:pt x="1180" y="334"/>
                  </a:lnTo>
                  <a:lnTo>
                    <a:pt x="1140" y="330"/>
                  </a:lnTo>
                  <a:lnTo>
                    <a:pt x="1100" y="330"/>
                  </a:lnTo>
                  <a:lnTo>
                    <a:pt x="1100" y="330"/>
                  </a:lnTo>
                  <a:lnTo>
                    <a:pt x="1060" y="330"/>
                  </a:lnTo>
                  <a:lnTo>
                    <a:pt x="1020" y="334"/>
                  </a:lnTo>
                  <a:lnTo>
                    <a:pt x="982" y="338"/>
                  </a:lnTo>
                  <a:lnTo>
                    <a:pt x="944" y="346"/>
                  </a:lnTo>
                  <a:lnTo>
                    <a:pt x="908" y="354"/>
                  </a:lnTo>
                  <a:lnTo>
                    <a:pt x="870" y="364"/>
                  </a:lnTo>
                  <a:lnTo>
                    <a:pt x="836" y="376"/>
                  </a:lnTo>
                  <a:lnTo>
                    <a:pt x="800" y="390"/>
                  </a:lnTo>
                  <a:lnTo>
                    <a:pt x="766" y="406"/>
                  </a:lnTo>
                  <a:lnTo>
                    <a:pt x="734" y="422"/>
                  </a:lnTo>
                  <a:lnTo>
                    <a:pt x="700" y="440"/>
                  </a:lnTo>
                  <a:lnTo>
                    <a:pt x="670" y="460"/>
                  </a:lnTo>
                  <a:lnTo>
                    <a:pt x="640" y="482"/>
                  </a:lnTo>
                  <a:lnTo>
                    <a:pt x="610" y="506"/>
                  </a:lnTo>
                  <a:lnTo>
                    <a:pt x="582" y="530"/>
                  </a:lnTo>
                  <a:lnTo>
                    <a:pt x="556" y="554"/>
                  </a:lnTo>
                  <a:lnTo>
                    <a:pt x="530" y="582"/>
                  </a:lnTo>
                  <a:lnTo>
                    <a:pt x="506" y="610"/>
                  </a:lnTo>
                  <a:lnTo>
                    <a:pt x="484" y="638"/>
                  </a:lnTo>
                  <a:lnTo>
                    <a:pt x="462" y="668"/>
                  </a:lnTo>
                  <a:lnTo>
                    <a:pt x="442" y="700"/>
                  </a:lnTo>
                  <a:lnTo>
                    <a:pt x="424" y="732"/>
                  </a:lnTo>
                  <a:lnTo>
                    <a:pt x="406" y="766"/>
                  </a:lnTo>
                  <a:lnTo>
                    <a:pt x="390" y="800"/>
                  </a:lnTo>
                  <a:lnTo>
                    <a:pt x="378" y="834"/>
                  </a:lnTo>
                  <a:lnTo>
                    <a:pt x="364" y="870"/>
                  </a:lnTo>
                  <a:lnTo>
                    <a:pt x="354" y="906"/>
                  </a:lnTo>
                  <a:lnTo>
                    <a:pt x="346" y="944"/>
                  </a:lnTo>
                  <a:lnTo>
                    <a:pt x="340" y="982"/>
                  </a:lnTo>
                  <a:lnTo>
                    <a:pt x="334" y="1020"/>
                  </a:lnTo>
                  <a:lnTo>
                    <a:pt x="332" y="1060"/>
                  </a:lnTo>
                  <a:lnTo>
                    <a:pt x="330" y="1098"/>
                  </a:lnTo>
                  <a:lnTo>
                    <a:pt x="330" y="1098"/>
                  </a:lnTo>
                  <a:lnTo>
                    <a:pt x="332" y="1138"/>
                  </a:lnTo>
                  <a:lnTo>
                    <a:pt x="334" y="1178"/>
                  </a:lnTo>
                  <a:lnTo>
                    <a:pt x="340" y="1216"/>
                  </a:lnTo>
                  <a:lnTo>
                    <a:pt x="346" y="1254"/>
                  </a:lnTo>
                  <a:lnTo>
                    <a:pt x="354" y="1290"/>
                  </a:lnTo>
                  <a:lnTo>
                    <a:pt x="364" y="1328"/>
                  </a:lnTo>
                  <a:lnTo>
                    <a:pt x="378" y="1362"/>
                  </a:lnTo>
                  <a:lnTo>
                    <a:pt x="390" y="1398"/>
                  </a:lnTo>
                  <a:lnTo>
                    <a:pt x="406" y="1432"/>
                  </a:lnTo>
                  <a:lnTo>
                    <a:pt x="424" y="1464"/>
                  </a:lnTo>
                  <a:lnTo>
                    <a:pt x="442" y="1498"/>
                  </a:lnTo>
                  <a:lnTo>
                    <a:pt x="462" y="1528"/>
                  </a:lnTo>
                  <a:lnTo>
                    <a:pt x="484" y="1558"/>
                  </a:lnTo>
                  <a:lnTo>
                    <a:pt x="506" y="1588"/>
                  </a:lnTo>
                  <a:lnTo>
                    <a:pt x="530" y="1616"/>
                  </a:lnTo>
                  <a:lnTo>
                    <a:pt x="556" y="1642"/>
                  </a:lnTo>
                  <a:lnTo>
                    <a:pt x="582" y="1668"/>
                  </a:lnTo>
                  <a:lnTo>
                    <a:pt x="610" y="1692"/>
                  </a:lnTo>
                  <a:lnTo>
                    <a:pt x="640" y="1714"/>
                  </a:lnTo>
                  <a:lnTo>
                    <a:pt x="670" y="1736"/>
                  </a:lnTo>
                  <a:lnTo>
                    <a:pt x="700" y="1756"/>
                  </a:lnTo>
                  <a:lnTo>
                    <a:pt x="734" y="1774"/>
                  </a:lnTo>
                  <a:lnTo>
                    <a:pt x="766" y="1792"/>
                  </a:lnTo>
                  <a:lnTo>
                    <a:pt x="800" y="1808"/>
                  </a:lnTo>
                  <a:lnTo>
                    <a:pt x="836" y="1820"/>
                  </a:lnTo>
                  <a:lnTo>
                    <a:pt x="870" y="1834"/>
                  </a:lnTo>
                  <a:lnTo>
                    <a:pt x="908" y="1844"/>
                  </a:lnTo>
                  <a:lnTo>
                    <a:pt x="944" y="1852"/>
                  </a:lnTo>
                  <a:lnTo>
                    <a:pt x="982" y="1858"/>
                  </a:lnTo>
                  <a:lnTo>
                    <a:pt x="1020" y="1864"/>
                  </a:lnTo>
                  <a:lnTo>
                    <a:pt x="1060" y="1866"/>
                  </a:lnTo>
                  <a:lnTo>
                    <a:pt x="1100" y="1868"/>
                  </a:lnTo>
                  <a:lnTo>
                    <a:pt x="1100" y="21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0" name="Freeform 6"/>
            <p:cNvSpPr>
              <a:spLocks/>
            </p:cNvSpPr>
            <p:nvPr userDrawn="1"/>
          </p:nvSpPr>
          <p:spPr bwMode="auto">
            <a:xfrm>
              <a:off x="272178" y="6155182"/>
              <a:ext cx="585161" cy="611741"/>
            </a:xfrm>
            <a:custGeom>
              <a:avLst/>
              <a:gdLst>
                <a:gd name="T0" fmla="*/ 1406 w 2994"/>
                <a:gd name="T1" fmla="*/ 3122 h 3130"/>
                <a:gd name="T2" fmla="*/ 1100 w 2994"/>
                <a:gd name="T3" fmla="*/ 3060 h 3130"/>
                <a:gd name="T4" fmla="*/ 820 w 2994"/>
                <a:gd name="T5" fmla="*/ 2940 h 3130"/>
                <a:gd name="T6" fmla="*/ 570 w 2994"/>
                <a:gd name="T7" fmla="*/ 2772 h 3130"/>
                <a:gd name="T8" fmla="*/ 358 w 2994"/>
                <a:gd name="T9" fmla="*/ 2560 h 3130"/>
                <a:gd name="T10" fmla="*/ 190 w 2994"/>
                <a:gd name="T11" fmla="*/ 2310 h 3130"/>
                <a:gd name="T12" fmla="*/ 70 w 2994"/>
                <a:gd name="T13" fmla="*/ 2030 h 3130"/>
                <a:gd name="T14" fmla="*/ 8 w 2994"/>
                <a:gd name="T15" fmla="*/ 1724 h 3130"/>
                <a:gd name="T16" fmla="*/ 2 w 2994"/>
                <a:gd name="T17" fmla="*/ 1484 h 3130"/>
                <a:gd name="T18" fmla="*/ 50 w 2994"/>
                <a:gd name="T19" fmla="*/ 1174 h 3130"/>
                <a:gd name="T20" fmla="*/ 154 w 2994"/>
                <a:gd name="T21" fmla="*/ 886 h 3130"/>
                <a:gd name="T22" fmla="*/ 312 w 2994"/>
                <a:gd name="T23" fmla="*/ 628 h 3130"/>
                <a:gd name="T24" fmla="*/ 514 w 2994"/>
                <a:gd name="T25" fmla="*/ 406 h 3130"/>
                <a:gd name="T26" fmla="*/ 754 w 2994"/>
                <a:gd name="T27" fmla="*/ 226 h 3130"/>
                <a:gd name="T28" fmla="*/ 1028 w 2994"/>
                <a:gd name="T29" fmla="*/ 94 h 3130"/>
                <a:gd name="T30" fmla="*/ 1328 w 2994"/>
                <a:gd name="T31" fmla="*/ 18 h 3130"/>
                <a:gd name="T32" fmla="*/ 1566 w 2994"/>
                <a:gd name="T33" fmla="*/ 0 h 3130"/>
                <a:gd name="T34" fmla="*/ 1792 w 2994"/>
                <a:gd name="T35" fmla="*/ 16 h 3130"/>
                <a:gd name="T36" fmla="*/ 2012 w 2994"/>
                <a:gd name="T37" fmla="*/ 64 h 3130"/>
                <a:gd name="T38" fmla="*/ 2220 w 2994"/>
                <a:gd name="T39" fmla="*/ 144 h 3130"/>
                <a:gd name="T40" fmla="*/ 2414 w 2994"/>
                <a:gd name="T41" fmla="*/ 250 h 3130"/>
                <a:gd name="T42" fmla="*/ 2592 w 2994"/>
                <a:gd name="T43" fmla="*/ 384 h 3130"/>
                <a:gd name="T44" fmla="*/ 2750 w 2994"/>
                <a:gd name="T45" fmla="*/ 540 h 3130"/>
                <a:gd name="T46" fmla="*/ 2884 w 2994"/>
                <a:gd name="T47" fmla="*/ 720 h 3130"/>
                <a:gd name="T48" fmla="*/ 2994 w 2994"/>
                <a:gd name="T49" fmla="*/ 922 h 3130"/>
                <a:gd name="T50" fmla="*/ 2652 w 2994"/>
                <a:gd name="T51" fmla="*/ 976 h 3130"/>
                <a:gd name="T52" fmla="*/ 2556 w 2994"/>
                <a:gd name="T53" fmla="*/ 826 h 3130"/>
                <a:gd name="T54" fmla="*/ 2440 w 2994"/>
                <a:gd name="T55" fmla="*/ 692 h 3130"/>
                <a:gd name="T56" fmla="*/ 2308 w 2994"/>
                <a:gd name="T57" fmla="*/ 576 h 3130"/>
                <a:gd name="T58" fmla="*/ 2160 w 2994"/>
                <a:gd name="T59" fmla="*/ 482 h 3130"/>
                <a:gd name="T60" fmla="*/ 2002 w 2994"/>
                <a:gd name="T61" fmla="*/ 408 h 3130"/>
                <a:gd name="T62" fmla="*/ 1832 w 2994"/>
                <a:gd name="T63" fmla="*/ 358 h 3130"/>
                <a:gd name="T64" fmla="*/ 1656 w 2994"/>
                <a:gd name="T65" fmla="*/ 332 h 3130"/>
                <a:gd name="T66" fmla="*/ 1502 w 2994"/>
                <a:gd name="T67" fmla="*/ 330 h 3130"/>
                <a:gd name="T68" fmla="*/ 1256 w 2994"/>
                <a:gd name="T69" fmla="*/ 368 h 3130"/>
                <a:gd name="T70" fmla="*/ 1030 w 2994"/>
                <a:gd name="T71" fmla="*/ 450 h 3130"/>
                <a:gd name="T72" fmla="*/ 826 w 2994"/>
                <a:gd name="T73" fmla="*/ 574 h 3130"/>
                <a:gd name="T74" fmla="*/ 650 w 2994"/>
                <a:gd name="T75" fmla="*/ 734 h 3130"/>
                <a:gd name="T76" fmla="*/ 508 w 2994"/>
                <a:gd name="T77" fmla="*/ 924 h 3130"/>
                <a:gd name="T78" fmla="*/ 404 w 2994"/>
                <a:gd name="T79" fmla="*/ 1140 h 3130"/>
                <a:gd name="T80" fmla="*/ 344 w 2994"/>
                <a:gd name="T81" fmla="*/ 1376 h 3130"/>
                <a:gd name="T82" fmla="*/ 330 w 2994"/>
                <a:gd name="T83" fmla="*/ 1564 h 3130"/>
                <a:gd name="T84" fmla="*/ 354 w 2994"/>
                <a:gd name="T85" fmla="*/ 1814 h 3130"/>
                <a:gd name="T86" fmla="*/ 426 w 2994"/>
                <a:gd name="T87" fmla="*/ 2046 h 3130"/>
                <a:gd name="T88" fmla="*/ 540 w 2994"/>
                <a:gd name="T89" fmla="*/ 2256 h 3130"/>
                <a:gd name="T90" fmla="*/ 692 w 2994"/>
                <a:gd name="T91" fmla="*/ 2438 h 3130"/>
                <a:gd name="T92" fmla="*/ 874 w 2994"/>
                <a:gd name="T93" fmla="*/ 2590 h 3130"/>
                <a:gd name="T94" fmla="*/ 1084 w 2994"/>
                <a:gd name="T95" fmla="*/ 2704 h 3130"/>
                <a:gd name="T96" fmla="*/ 1316 w 2994"/>
                <a:gd name="T97" fmla="*/ 2776 h 3130"/>
                <a:gd name="T98" fmla="*/ 1566 w 2994"/>
                <a:gd name="T99" fmla="*/ 2800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94" h="3130">
                  <a:moveTo>
                    <a:pt x="1566" y="3130"/>
                  </a:moveTo>
                  <a:lnTo>
                    <a:pt x="1566" y="3130"/>
                  </a:lnTo>
                  <a:lnTo>
                    <a:pt x="1484" y="3128"/>
                  </a:lnTo>
                  <a:lnTo>
                    <a:pt x="1406" y="3122"/>
                  </a:lnTo>
                  <a:lnTo>
                    <a:pt x="1328" y="3112"/>
                  </a:lnTo>
                  <a:lnTo>
                    <a:pt x="1250" y="3098"/>
                  </a:lnTo>
                  <a:lnTo>
                    <a:pt x="1174" y="3080"/>
                  </a:lnTo>
                  <a:lnTo>
                    <a:pt x="1100" y="3060"/>
                  </a:lnTo>
                  <a:lnTo>
                    <a:pt x="1028" y="3034"/>
                  </a:lnTo>
                  <a:lnTo>
                    <a:pt x="956" y="3006"/>
                  </a:lnTo>
                  <a:lnTo>
                    <a:pt x="888" y="2976"/>
                  </a:lnTo>
                  <a:lnTo>
                    <a:pt x="820" y="2940"/>
                  </a:lnTo>
                  <a:lnTo>
                    <a:pt x="754" y="2904"/>
                  </a:lnTo>
                  <a:lnTo>
                    <a:pt x="690" y="2862"/>
                  </a:lnTo>
                  <a:lnTo>
                    <a:pt x="630" y="2818"/>
                  </a:lnTo>
                  <a:lnTo>
                    <a:pt x="570" y="2772"/>
                  </a:lnTo>
                  <a:lnTo>
                    <a:pt x="514" y="2722"/>
                  </a:lnTo>
                  <a:lnTo>
                    <a:pt x="458" y="2672"/>
                  </a:lnTo>
                  <a:lnTo>
                    <a:pt x="408" y="2616"/>
                  </a:lnTo>
                  <a:lnTo>
                    <a:pt x="358" y="2560"/>
                  </a:lnTo>
                  <a:lnTo>
                    <a:pt x="312" y="2500"/>
                  </a:lnTo>
                  <a:lnTo>
                    <a:pt x="268" y="2440"/>
                  </a:lnTo>
                  <a:lnTo>
                    <a:pt x="226" y="2376"/>
                  </a:lnTo>
                  <a:lnTo>
                    <a:pt x="190" y="2310"/>
                  </a:lnTo>
                  <a:lnTo>
                    <a:pt x="154" y="2242"/>
                  </a:lnTo>
                  <a:lnTo>
                    <a:pt x="124" y="2174"/>
                  </a:lnTo>
                  <a:lnTo>
                    <a:pt x="96" y="2102"/>
                  </a:lnTo>
                  <a:lnTo>
                    <a:pt x="70" y="2030"/>
                  </a:lnTo>
                  <a:lnTo>
                    <a:pt x="50" y="1956"/>
                  </a:lnTo>
                  <a:lnTo>
                    <a:pt x="32" y="1880"/>
                  </a:lnTo>
                  <a:lnTo>
                    <a:pt x="18" y="1802"/>
                  </a:lnTo>
                  <a:lnTo>
                    <a:pt x="8" y="1724"/>
                  </a:lnTo>
                  <a:lnTo>
                    <a:pt x="2" y="1646"/>
                  </a:lnTo>
                  <a:lnTo>
                    <a:pt x="0" y="1564"/>
                  </a:lnTo>
                  <a:lnTo>
                    <a:pt x="0" y="1564"/>
                  </a:lnTo>
                  <a:lnTo>
                    <a:pt x="2" y="1484"/>
                  </a:lnTo>
                  <a:lnTo>
                    <a:pt x="8" y="1404"/>
                  </a:lnTo>
                  <a:lnTo>
                    <a:pt x="18" y="1326"/>
                  </a:lnTo>
                  <a:lnTo>
                    <a:pt x="32" y="1250"/>
                  </a:lnTo>
                  <a:lnTo>
                    <a:pt x="50" y="1174"/>
                  </a:lnTo>
                  <a:lnTo>
                    <a:pt x="70" y="1100"/>
                  </a:lnTo>
                  <a:lnTo>
                    <a:pt x="96" y="1026"/>
                  </a:lnTo>
                  <a:lnTo>
                    <a:pt x="124" y="956"/>
                  </a:lnTo>
                  <a:lnTo>
                    <a:pt x="154" y="886"/>
                  </a:lnTo>
                  <a:lnTo>
                    <a:pt x="190" y="820"/>
                  </a:lnTo>
                  <a:lnTo>
                    <a:pt x="226" y="754"/>
                  </a:lnTo>
                  <a:lnTo>
                    <a:pt x="268" y="690"/>
                  </a:lnTo>
                  <a:lnTo>
                    <a:pt x="312" y="628"/>
                  </a:lnTo>
                  <a:lnTo>
                    <a:pt x="358" y="570"/>
                  </a:lnTo>
                  <a:lnTo>
                    <a:pt x="408" y="512"/>
                  </a:lnTo>
                  <a:lnTo>
                    <a:pt x="458" y="458"/>
                  </a:lnTo>
                  <a:lnTo>
                    <a:pt x="514" y="406"/>
                  </a:lnTo>
                  <a:lnTo>
                    <a:pt x="570" y="358"/>
                  </a:lnTo>
                  <a:lnTo>
                    <a:pt x="630" y="310"/>
                  </a:lnTo>
                  <a:lnTo>
                    <a:pt x="690" y="266"/>
                  </a:lnTo>
                  <a:lnTo>
                    <a:pt x="754" y="226"/>
                  </a:lnTo>
                  <a:lnTo>
                    <a:pt x="820" y="188"/>
                  </a:lnTo>
                  <a:lnTo>
                    <a:pt x="888" y="154"/>
                  </a:lnTo>
                  <a:lnTo>
                    <a:pt x="956" y="122"/>
                  </a:lnTo>
                  <a:lnTo>
                    <a:pt x="1028" y="94"/>
                  </a:lnTo>
                  <a:lnTo>
                    <a:pt x="1100" y="70"/>
                  </a:lnTo>
                  <a:lnTo>
                    <a:pt x="1174" y="48"/>
                  </a:lnTo>
                  <a:lnTo>
                    <a:pt x="1250" y="30"/>
                  </a:lnTo>
                  <a:lnTo>
                    <a:pt x="1328" y="18"/>
                  </a:lnTo>
                  <a:lnTo>
                    <a:pt x="1406" y="8"/>
                  </a:lnTo>
                  <a:lnTo>
                    <a:pt x="1484" y="2"/>
                  </a:lnTo>
                  <a:lnTo>
                    <a:pt x="1566" y="0"/>
                  </a:lnTo>
                  <a:lnTo>
                    <a:pt x="1566" y="0"/>
                  </a:lnTo>
                  <a:lnTo>
                    <a:pt x="1622" y="0"/>
                  </a:lnTo>
                  <a:lnTo>
                    <a:pt x="1680" y="4"/>
                  </a:lnTo>
                  <a:lnTo>
                    <a:pt x="1736" y="8"/>
                  </a:lnTo>
                  <a:lnTo>
                    <a:pt x="1792" y="16"/>
                  </a:lnTo>
                  <a:lnTo>
                    <a:pt x="1848" y="26"/>
                  </a:lnTo>
                  <a:lnTo>
                    <a:pt x="1904" y="36"/>
                  </a:lnTo>
                  <a:lnTo>
                    <a:pt x="1958" y="50"/>
                  </a:lnTo>
                  <a:lnTo>
                    <a:pt x="2012" y="64"/>
                  </a:lnTo>
                  <a:lnTo>
                    <a:pt x="2066" y="82"/>
                  </a:lnTo>
                  <a:lnTo>
                    <a:pt x="2118" y="100"/>
                  </a:lnTo>
                  <a:lnTo>
                    <a:pt x="2170" y="120"/>
                  </a:lnTo>
                  <a:lnTo>
                    <a:pt x="2220" y="144"/>
                  </a:lnTo>
                  <a:lnTo>
                    <a:pt x="2270" y="168"/>
                  </a:lnTo>
                  <a:lnTo>
                    <a:pt x="2320" y="194"/>
                  </a:lnTo>
                  <a:lnTo>
                    <a:pt x="2368" y="220"/>
                  </a:lnTo>
                  <a:lnTo>
                    <a:pt x="2414" y="250"/>
                  </a:lnTo>
                  <a:lnTo>
                    <a:pt x="2460" y="282"/>
                  </a:lnTo>
                  <a:lnTo>
                    <a:pt x="2506" y="314"/>
                  </a:lnTo>
                  <a:lnTo>
                    <a:pt x="2550" y="348"/>
                  </a:lnTo>
                  <a:lnTo>
                    <a:pt x="2592" y="384"/>
                  </a:lnTo>
                  <a:lnTo>
                    <a:pt x="2634" y="420"/>
                  </a:lnTo>
                  <a:lnTo>
                    <a:pt x="2674" y="460"/>
                  </a:lnTo>
                  <a:lnTo>
                    <a:pt x="2712" y="500"/>
                  </a:lnTo>
                  <a:lnTo>
                    <a:pt x="2750" y="540"/>
                  </a:lnTo>
                  <a:lnTo>
                    <a:pt x="2786" y="584"/>
                  </a:lnTo>
                  <a:lnTo>
                    <a:pt x="2820" y="628"/>
                  </a:lnTo>
                  <a:lnTo>
                    <a:pt x="2852" y="674"/>
                  </a:lnTo>
                  <a:lnTo>
                    <a:pt x="2884" y="720"/>
                  </a:lnTo>
                  <a:lnTo>
                    <a:pt x="2914" y="770"/>
                  </a:lnTo>
                  <a:lnTo>
                    <a:pt x="2942" y="818"/>
                  </a:lnTo>
                  <a:lnTo>
                    <a:pt x="2968" y="870"/>
                  </a:lnTo>
                  <a:lnTo>
                    <a:pt x="2994" y="922"/>
                  </a:lnTo>
                  <a:lnTo>
                    <a:pt x="2692" y="1056"/>
                  </a:lnTo>
                  <a:lnTo>
                    <a:pt x="2692" y="1056"/>
                  </a:lnTo>
                  <a:lnTo>
                    <a:pt x="2674" y="1016"/>
                  </a:lnTo>
                  <a:lnTo>
                    <a:pt x="2652" y="976"/>
                  </a:lnTo>
                  <a:lnTo>
                    <a:pt x="2630" y="936"/>
                  </a:lnTo>
                  <a:lnTo>
                    <a:pt x="2606" y="898"/>
                  </a:lnTo>
                  <a:lnTo>
                    <a:pt x="2582" y="862"/>
                  </a:lnTo>
                  <a:lnTo>
                    <a:pt x="2556" y="826"/>
                  </a:lnTo>
                  <a:lnTo>
                    <a:pt x="2528" y="790"/>
                  </a:lnTo>
                  <a:lnTo>
                    <a:pt x="2500" y="756"/>
                  </a:lnTo>
                  <a:lnTo>
                    <a:pt x="2472" y="724"/>
                  </a:lnTo>
                  <a:lnTo>
                    <a:pt x="2440" y="692"/>
                  </a:lnTo>
                  <a:lnTo>
                    <a:pt x="2408" y="662"/>
                  </a:lnTo>
                  <a:lnTo>
                    <a:pt x="2376" y="632"/>
                  </a:lnTo>
                  <a:lnTo>
                    <a:pt x="2342" y="604"/>
                  </a:lnTo>
                  <a:lnTo>
                    <a:pt x="2308" y="576"/>
                  </a:lnTo>
                  <a:lnTo>
                    <a:pt x="2272" y="552"/>
                  </a:lnTo>
                  <a:lnTo>
                    <a:pt x="2236" y="526"/>
                  </a:lnTo>
                  <a:lnTo>
                    <a:pt x="2198" y="504"/>
                  </a:lnTo>
                  <a:lnTo>
                    <a:pt x="2160" y="482"/>
                  </a:lnTo>
                  <a:lnTo>
                    <a:pt x="2122" y="462"/>
                  </a:lnTo>
                  <a:lnTo>
                    <a:pt x="2082" y="442"/>
                  </a:lnTo>
                  <a:lnTo>
                    <a:pt x="2042" y="424"/>
                  </a:lnTo>
                  <a:lnTo>
                    <a:pt x="2002" y="408"/>
                  </a:lnTo>
                  <a:lnTo>
                    <a:pt x="1960" y="394"/>
                  </a:lnTo>
                  <a:lnTo>
                    <a:pt x="1918" y="380"/>
                  </a:lnTo>
                  <a:lnTo>
                    <a:pt x="1876" y="368"/>
                  </a:lnTo>
                  <a:lnTo>
                    <a:pt x="1832" y="358"/>
                  </a:lnTo>
                  <a:lnTo>
                    <a:pt x="1788" y="348"/>
                  </a:lnTo>
                  <a:lnTo>
                    <a:pt x="1744" y="342"/>
                  </a:lnTo>
                  <a:lnTo>
                    <a:pt x="1700" y="336"/>
                  </a:lnTo>
                  <a:lnTo>
                    <a:pt x="1656" y="332"/>
                  </a:lnTo>
                  <a:lnTo>
                    <a:pt x="1610" y="330"/>
                  </a:lnTo>
                  <a:lnTo>
                    <a:pt x="1566" y="328"/>
                  </a:lnTo>
                  <a:lnTo>
                    <a:pt x="1566" y="328"/>
                  </a:lnTo>
                  <a:lnTo>
                    <a:pt x="1502" y="330"/>
                  </a:lnTo>
                  <a:lnTo>
                    <a:pt x="1440" y="334"/>
                  </a:lnTo>
                  <a:lnTo>
                    <a:pt x="1378" y="342"/>
                  </a:lnTo>
                  <a:lnTo>
                    <a:pt x="1316" y="354"/>
                  </a:lnTo>
                  <a:lnTo>
                    <a:pt x="1256" y="368"/>
                  </a:lnTo>
                  <a:lnTo>
                    <a:pt x="1198" y="384"/>
                  </a:lnTo>
                  <a:lnTo>
                    <a:pt x="1140" y="404"/>
                  </a:lnTo>
                  <a:lnTo>
                    <a:pt x="1084" y="426"/>
                  </a:lnTo>
                  <a:lnTo>
                    <a:pt x="1030" y="450"/>
                  </a:lnTo>
                  <a:lnTo>
                    <a:pt x="976" y="478"/>
                  </a:lnTo>
                  <a:lnTo>
                    <a:pt x="924" y="508"/>
                  </a:lnTo>
                  <a:lnTo>
                    <a:pt x="874" y="540"/>
                  </a:lnTo>
                  <a:lnTo>
                    <a:pt x="826" y="574"/>
                  </a:lnTo>
                  <a:lnTo>
                    <a:pt x="780" y="612"/>
                  </a:lnTo>
                  <a:lnTo>
                    <a:pt x="734" y="650"/>
                  </a:lnTo>
                  <a:lnTo>
                    <a:pt x="692" y="690"/>
                  </a:lnTo>
                  <a:lnTo>
                    <a:pt x="650" y="734"/>
                  </a:lnTo>
                  <a:lnTo>
                    <a:pt x="612" y="778"/>
                  </a:lnTo>
                  <a:lnTo>
                    <a:pt x="576" y="826"/>
                  </a:lnTo>
                  <a:lnTo>
                    <a:pt x="540" y="874"/>
                  </a:lnTo>
                  <a:lnTo>
                    <a:pt x="508" y="924"/>
                  </a:lnTo>
                  <a:lnTo>
                    <a:pt x="478" y="976"/>
                  </a:lnTo>
                  <a:lnTo>
                    <a:pt x="452" y="1030"/>
                  </a:lnTo>
                  <a:lnTo>
                    <a:pt x="426" y="1084"/>
                  </a:lnTo>
                  <a:lnTo>
                    <a:pt x="404" y="1140"/>
                  </a:lnTo>
                  <a:lnTo>
                    <a:pt x="386" y="1198"/>
                  </a:lnTo>
                  <a:lnTo>
                    <a:pt x="368" y="1256"/>
                  </a:lnTo>
                  <a:lnTo>
                    <a:pt x="354" y="1316"/>
                  </a:lnTo>
                  <a:lnTo>
                    <a:pt x="344" y="1376"/>
                  </a:lnTo>
                  <a:lnTo>
                    <a:pt x="336" y="1438"/>
                  </a:lnTo>
                  <a:lnTo>
                    <a:pt x="332" y="1502"/>
                  </a:lnTo>
                  <a:lnTo>
                    <a:pt x="330" y="1564"/>
                  </a:lnTo>
                  <a:lnTo>
                    <a:pt x="330" y="1564"/>
                  </a:lnTo>
                  <a:lnTo>
                    <a:pt x="332" y="1628"/>
                  </a:lnTo>
                  <a:lnTo>
                    <a:pt x="336" y="1690"/>
                  </a:lnTo>
                  <a:lnTo>
                    <a:pt x="344" y="1752"/>
                  </a:lnTo>
                  <a:lnTo>
                    <a:pt x="354" y="1814"/>
                  </a:lnTo>
                  <a:lnTo>
                    <a:pt x="368" y="1874"/>
                  </a:lnTo>
                  <a:lnTo>
                    <a:pt x="386" y="1932"/>
                  </a:lnTo>
                  <a:lnTo>
                    <a:pt x="404" y="1990"/>
                  </a:lnTo>
                  <a:lnTo>
                    <a:pt x="426" y="2046"/>
                  </a:lnTo>
                  <a:lnTo>
                    <a:pt x="452" y="2100"/>
                  </a:lnTo>
                  <a:lnTo>
                    <a:pt x="478" y="2154"/>
                  </a:lnTo>
                  <a:lnTo>
                    <a:pt x="508" y="2206"/>
                  </a:lnTo>
                  <a:lnTo>
                    <a:pt x="540" y="2256"/>
                  </a:lnTo>
                  <a:lnTo>
                    <a:pt x="576" y="2304"/>
                  </a:lnTo>
                  <a:lnTo>
                    <a:pt x="612" y="2350"/>
                  </a:lnTo>
                  <a:lnTo>
                    <a:pt x="650" y="2396"/>
                  </a:lnTo>
                  <a:lnTo>
                    <a:pt x="692" y="2438"/>
                  </a:lnTo>
                  <a:lnTo>
                    <a:pt x="734" y="2480"/>
                  </a:lnTo>
                  <a:lnTo>
                    <a:pt x="780" y="2518"/>
                  </a:lnTo>
                  <a:lnTo>
                    <a:pt x="826" y="2554"/>
                  </a:lnTo>
                  <a:lnTo>
                    <a:pt x="874" y="2590"/>
                  </a:lnTo>
                  <a:lnTo>
                    <a:pt x="924" y="2622"/>
                  </a:lnTo>
                  <a:lnTo>
                    <a:pt x="976" y="2652"/>
                  </a:lnTo>
                  <a:lnTo>
                    <a:pt x="1030" y="2678"/>
                  </a:lnTo>
                  <a:lnTo>
                    <a:pt x="1084" y="2704"/>
                  </a:lnTo>
                  <a:lnTo>
                    <a:pt x="1140" y="2726"/>
                  </a:lnTo>
                  <a:lnTo>
                    <a:pt x="1198" y="2744"/>
                  </a:lnTo>
                  <a:lnTo>
                    <a:pt x="1256" y="2762"/>
                  </a:lnTo>
                  <a:lnTo>
                    <a:pt x="1316" y="2776"/>
                  </a:lnTo>
                  <a:lnTo>
                    <a:pt x="1378" y="2786"/>
                  </a:lnTo>
                  <a:lnTo>
                    <a:pt x="1440" y="2794"/>
                  </a:lnTo>
                  <a:lnTo>
                    <a:pt x="1502" y="2800"/>
                  </a:lnTo>
                  <a:lnTo>
                    <a:pt x="1566" y="2800"/>
                  </a:lnTo>
                  <a:lnTo>
                    <a:pt x="1566" y="31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1" name="Freeform 7"/>
            <p:cNvSpPr>
              <a:spLocks/>
            </p:cNvSpPr>
            <p:nvPr userDrawn="1"/>
          </p:nvSpPr>
          <p:spPr bwMode="auto">
            <a:xfrm>
              <a:off x="181101" y="6063714"/>
              <a:ext cx="784123" cy="794286"/>
            </a:xfrm>
            <a:custGeom>
              <a:avLst/>
              <a:gdLst>
                <a:gd name="T0" fmla="*/ 1926 w 4012"/>
                <a:gd name="T1" fmla="*/ 4062 h 4064"/>
                <a:gd name="T2" fmla="*/ 1722 w 4012"/>
                <a:gd name="T3" fmla="*/ 4042 h 4064"/>
                <a:gd name="T4" fmla="*/ 1524 w 4012"/>
                <a:gd name="T5" fmla="*/ 4000 h 4064"/>
                <a:gd name="T6" fmla="*/ 1334 w 4012"/>
                <a:gd name="T7" fmla="*/ 3942 h 4064"/>
                <a:gd name="T8" fmla="*/ 1152 w 4012"/>
                <a:gd name="T9" fmla="*/ 3864 h 4064"/>
                <a:gd name="T10" fmla="*/ 816 w 4012"/>
                <a:gd name="T11" fmla="*/ 3660 h 4064"/>
                <a:gd name="T12" fmla="*/ 528 w 4012"/>
                <a:gd name="T13" fmla="*/ 3398 h 4064"/>
                <a:gd name="T14" fmla="*/ 294 w 4012"/>
                <a:gd name="T15" fmla="*/ 3086 h 4064"/>
                <a:gd name="T16" fmla="*/ 160 w 4012"/>
                <a:gd name="T17" fmla="*/ 2822 h 4064"/>
                <a:gd name="T18" fmla="*/ 90 w 4012"/>
                <a:gd name="T19" fmla="*/ 2636 h 4064"/>
                <a:gd name="T20" fmla="*/ 40 w 4012"/>
                <a:gd name="T21" fmla="*/ 2442 h 4064"/>
                <a:gd name="T22" fmla="*/ 10 w 4012"/>
                <a:gd name="T23" fmla="*/ 2240 h 4064"/>
                <a:gd name="T24" fmla="*/ 0 w 4012"/>
                <a:gd name="T25" fmla="*/ 2032 h 4064"/>
                <a:gd name="T26" fmla="*/ 4 w 4012"/>
                <a:gd name="T27" fmla="*/ 1876 h 4064"/>
                <a:gd name="T28" fmla="*/ 30 w 4012"/>
                <a:gd name="T29" fmla="*/ 1674 h 4064"/>
                <a:gd name="T30" fmla="*/ 76 w 4012"/>
                <a:gd name="T31" fmla="*/ 1476 h 4064"/>
                <a:gd name="T32" fmla="*/ 140 w 4012"/>
                <a:gd name="T33" fmla="*/ 1288 h 4064"/>
                <a:gd name="T34" fmla="*/ 244 w 4012"/>
                <a:gd name="T35" fmla="*/ 1064 h 4064"/>
                <a:gd name="T36" fmla="*/ 464 w 4012"/>
                <a:gd name="T37" fmla="*/ 740 h 4064"/>
                <a:gd name="T38" fmla="*/ 740 w 4012"/>
                <a:gd name="T39" fmla="*/ 464 h 4064"/>
                <a:gd name="T40" fmla="*/ 1064 w 4012"/>
                <a:gd name="T41" fmla="*/ 246 h 4064"/>
                <a:gd name="T42" fmla="*/ 1286 w 4012"/>
                <a:gd name="T43" fmla="*/ 142 h 4064"/>
                <a:gd name="T44" fmla="*/ 1476 w 4012"/>
                <a:gd name="T45" fmla="*/ 78 h 4064"/>
                <a:gd name="T46" fmla="*/ 1672 w 4012"/>
                <a:gd name="T47" fmla="*/ 32 h 4064"/>
                <a:gd name="T48" fmla="*/ 1876 w 4012"/>
                <a:gd name="T49" fmla="*/ 6 h 4064"/>
                <a:gd name="T50" fmla="*/ 2032 w 4012"/>
                <a:gd name="T51" fmla="*/ 0 h 4064"/>
                <a:gd name="T52" fmla="*/ 2382 w 4012"/>
                <a:gd name="T53" fmla="*/ 30 h 4064"/>
                <a:gd name="T54" fmla="*/ 2714 w 4012"/>
                <a:gd name="T55" fmla="*/ 116 h 4064"/>
                <a:gd name="T56" fmla="*/ 3020 w 4012"/>
                <a:gd name="T57" fmla="*/ 254 h 4064"/>
                <a:gd name="T58" fmla="*/ 3300 w 4012"/>
                <a:gd name="T59" fmla="*/ 440 h 4064"/>
                <a:gd name="T60" fmla="*/ 3544 w 4012"/>
                <a:gd name="T61" fmla="*/ 670 h 4064"/>
                <a:gd name="T62" fmla="*/ 3746 w 4012"/>
                <a:gd name="T63" fmla="*/ 938 h 4064"/>
                <a:gd name="T64" fmla="*/ 3906 w 4012"/>
                <a:gd name="T65" fmla="*/ 1242 h 4064"/>
                <a:gd name="T66" fmla="*/ 4012 w 4012"/>
                <a:gd name="T67" fmla="*/ 1576 h 4064"/>
                <a:gd name="T68" fmla="*/ 3652 w 4012"/>
                <a:gd name="T69" fmla="*/ 1506 h 4064"/>
                <a:gd name="T70" fmla="*/ 3540 w 4012"/>
                <a:gd name="T71" fmla="*/ 1240 h 4064"/>
                <a:gd name="T72" fmla="*/ 3388 w 4012"/>
                <a:gd name="T73" fmla="*/ 1000 h 4064"/>
                <a:gd name="T74" fmla="*/ 3200 w 4012"/>
                <a:gd name="T75" fmla="*/ 790 h 4064"/>
                <a:gd name="T76" fmla="*/ 2980 w 4012"/>
                <a:gd name="T77" fmla="*/ 616 h 4064"/>
                <a:gd name="T78" fmla="*/ 2734 w 4012"/>
                <a:gd name="T79" fmla="*/ 480 h 4064"/>
                <a:gd name="T80" fmla="*/ 2466 w 4012"/>
                <a:gd name="T81" fmla="*/ 384 h 4064"/>
                <a:gd name="T82" fmla="*/ 2180 w 4012"/>
                <a:gd name="T83" fmla="*/ 336 h 4064"/>
                <a:gd name="T84" fmla="*/ 1944 w 4012"/>
                <a:gd name="T85" fmla="*/ 332 h 4064"/>
                <a:gd name="T86" fmla="*/ 1606 w 4012"/>
                <a:gd name="T87" fmla="*/ 384 h 4064"/>
                <a:gd name="T88" fmla="*/ 1294 w 4012"/>
                <a:gd name="T89" fmla="*/ 498 h 4064"/>
                <a:gd name="T90" fmla="*/ 1014 w 4012"/>
                <a:gd name="T91" fmla="*/ 668 h 4064"/>
                <a:gd name="T92" fmla="*/ 772 w 4012"/>
                <a:gd name="T93" fmla="*/ 888 h 4064"/>
                <a:gd name="T94" fmla="*/ 576 w 4012"/>
                <a:gd name="T95" fmla="*/ 1150 h 4064"/>
                <a:gd name="T96" fmla="*/ 432 w 4012"/>
                <a:gd name="T97" fmla="*/ 1448 h 4064"/>
                <a:gd name="T98" fmla="*/ 348 w 4012"/>
                <a:gd name="T99" fmla="*/ 1774 h 4064"/>
                <a:gd name="T100" fmla="*/ 328 w 4012"/>
                <a:gd name="T101" fmla="*/ 2032 h 4064"/>
                <a:gd name="T102" fmla="*/ 364 w 4012"/>
                <a:gd name="T103" fmla="*/ 2376 h 4064"/>
                <a:gd name="T104" fmla="*/ 462 w 4012"/>
                <a:gd name="T105" fmla="*/ 2694 h 4064"/>
                <a:gd name="T106" fmla="*/ 620 w 4012"/>
                <a:gd name="T107" fmla="*/ 2984 h 4064"/>
                <a:gd name="T108" fmla="*/ 828 w 4012"/>
                <a:gd name="T109" fmla="*/ 3236 h 4064"/>
                <a:gd name="T110" fmla="*/ 1080 w 4012"/>
                <a:gd name="T111" fmla="*/ 3444 h 4064"/>
                <a:gd name="T112" fmla="*/ 1370 w 4012"/>
                <a:gd name="T113" fmla="*/ 3602 h 4064"/>
                <a:gd name="T114" fmla="*/ 1688 w 4012"/>
                <a:gd name="T115" fmla="*/ 3700 h 4064"/>
                <a:gd name="T116" fmla="*/ 2032 w 4012"/>
                <a:gd name="T117" fmla="*/ 3736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2" h="4064">
                  <a:moveTo>
                    <a:pt x="2032" y="4064"/>
                  </a:moveTo>
                  <a:lnTo>
                    <a:pt x="2032" y="4064"/>
                  </a:lnTo>
                  <a:lnTo>
                    <a:pt x="1980" y="4064"/>
                  </a:lnTo>
                  <a:lnTo>
                    <a:pt x="1926" y="4062"/>
                  </a:lnTo>
                  <a:lnTo>
                    <a:pt x="1876" y="4060"/>
                  </a:lnTo>
                  <a:lnTo>
                    <a:pt x="1824" y="4054"/>
                  </a:lnTo>
                  <a:lnTo>
                    <a:pt x="1772" y="4048"/>
                  </a:lnTo>
                  <a:lnTo>
                    <a:pt x="1722" y="4042"/>
                  </a:lnTo>
                  <a:lnTo>
                    <a:pt x="1672" y="4034"/>
                  </a:lnTo>
                  <a:lnTo>
                    <a:pt x="1622" y="4024"/>
                  </a:lnTo>
                  <a:lnTo>
                    <a:pt x="1572" y="4012"/>
                  </a:lnTo>
                  <a:lnTo>
                    <a:pt x="1524" y="4000"/>
                  </a:lnTo>
                  <a:lnTo>
                    <a:pt x="1476" y="3988"/>
                  </a:lnTo>
                  <a:lnTo>
                    <a:pt x="1428" y="3974"/>
                  </a:lnTo>
                  <a:lnTo>
                    <a:pt x="1380" y="3958"/>
                  </a:lnTo>
                  <a:lnTo>
                    <a:pt x="1334" y="3942"/>
                  </a:lnTo>
                  <a:lnTo>
                    <a:pt x="1286" y="3924"/>
                  </a:lnTo>
                  <a:lnTo>
                    <a:pt x="1242" y="3904"/>
                  </a:lnTo>
                  <a:lnTo>
                    <a:pt x="1196" y="3886"/>
                  </a:lnTo>
                  <a:lnTo>
                    <a:pt x="1152" y="3864"/>
                  </a:lnTo>
                  <a:lnTo>
                    <a:pt x="1064" y="3820"/>
                  </a:lnTo>
                  <a:lnTo>
                    <a:pt x="978" y="3770"/>
                  </a:lnTo>
                  <a:lnTo>
                    <a:pt x="896" y="3718"/>
                  </a:lnTo>
                  <a:lnTo>
                    <a:pt x="816" y="3660"/>
                  </a:lnTo>
                  <a:lnTo>
                    <a:pt x="740" y="3600"/>
                  </a:lnTo>
                  <a:lnTo>
                    <a:pt x="666" y="3536"/>
                  </a:lnTo>
                  <a:lnTo>
                    <a:pt x="594" y="3470"/>
                  </a:lnTo>
                  <a:lnTo>
                    <a:pt x="528" y="3398"/>
                  </a:lnTo>
                  <a:lnTo>
                    <a:pt x="464" y="3324"/>
                  </a:lnTo>
                  <a:lnTo>
                    <a:pt x="404" y="3248"/>
                  </a:lnTo>
                  <a:lnTo>
                    <a:pt x="346" y="3168"/>
                  </a:lnTo>
                  <a:lnTo>
                    <a:pt x="294" y="3086"/>
                  </a:lnTo>
                  <a:lnTo>
                    <a:pt x="244" y="3000"/>
                  </a:lnTo>
                  <a:lnTo>
                    <a:pt x="200" y="2912"/>
                  </a:lnTo>
                  <a:lnTo>
                    <a:pt x="178" y="2868"/>
                  </a:lnTo>
                  <a:lnTo>
                    <a:pt x="160" y="2822"/>
                  </a:lnTo>
                  <a:lnTo>
                    <a:pt x="140" y="2778"/>
                  </a:lnTo>
                  <a:lnTo>
                    <a:pt x="122" y="2730"/>
                  </a:lnTo>
                  <a:lnTo>
                    <a:pt x="106" y="2684"/>
                  </a:lnTo>
                  <a:lnTo>
                    <a:pt x="90" y="2636"/>
                  </a:lnTo>
                  <a:lnTo>
                    <a:pt x="76" y="2588"/>
                  </a:lnTo>
                  <a:lnTo>
                    <a:pt x="64" y="2540"/>
                  </a:lnTo>
                  <a:lnTo>
                    <a:pt x="52" y="2492"/>
                  </a:lnTo>
                  <a:lnTo>
                    <a:pt x="40" y="2442"/>
                  </a:lnTo>
                  <a:lnTo>
                    <a:pt x="30" y="2392"/>
                  </a:lnTo>
                  <a:lnTo>
                    <a:pt x="22" y="2342"/>
                  </a:lnTo>
                  <a:lnTo>
                    <a:pt x="16" y="2292"/>
                  </a:lnTo>
                  <a:lnTo>
                    <a:pt x="10" y="2240"/>
                  </a:lnTo>
                  <a:lnTo>
                    <a:pt x="4" y="2188"/>
                  </a:lnTo>
                  <a:lnTo>
                    <a:pt x="2" y="2138"/>
                  </a:lnTo>
                  <a:lnTo>
                    <a:pt x="0" y="2084"/>
                  </a:lnTo>
                  <a:lnTo>
                    <a:pt x="0" y="2032"/>
                  </a:lnTo>
                  <a:lnTo>
                    <a:pt x="0" y="2032"/>
                  </a:lnTo>
                  <a:lnTo>
                    <a:pt x="0" y="1980"/>
                  </a:lnTo>
                  <a:lnTo>
                    <a:pt x="2" y="1928"/>
                  </a:lnTo>
                  <a:lnTo>
                    <a:pt x="4" y="1876"/>
                  </a:lnTo>
                  <a:lnTo>
                    <a:pt x="10" y="1826"/>
                  </a:lnTo>
                  <a:lnTo>
                    <a:pt x="16" y="1774"/>
                  </a:lnTo>
                  <a:lnTo>
                    <a:pt x="22" y="1724"/>
                  </a:lnTo>
                  <a:lnTo>
                    <a:pt x="30" y="1674"/>
                  </a:lnTo>
                  <a:lnTo>
                    <a:pt x="40" y="1624"/>
                  </a:lnTo>
                  <a:lnTo>
                    <a:pt x="52" y="1574"/>
                  </a:lnTo>
                  <a:lnTo>
                    <a:pt x="64" y="1526"/>
                  </a:lnTo>
                  <a:lnTo>
                    <a:pt x="76" y="1476"/>
                  </a:lnTo>
                  <a:lnTo>
                    <a:pt x="90" y="1428"/>
                  </a:lnTo>
                  <a:lnTo>
                    <a:pt x="106" y="1382"/>
                  </a:lnTo>
                  <a:lnTo>
                    <a:pt x="122" y="1334"/>
                  </a:lnTo>
                  <a:lnTo>
                    <a:pt x="140" y="1288"/>
                  </a:lnTo>
                  <a:lnTo>
                    <a:pt x="160" y="1242"/>
                  </a:lnTo>
                  <a:lnTo>
                    <a:pt x="178" y="1196"/>
                  </a:lnTo>
                  <a:lnTo>
                    <a:pt x="200" y="1152"/>
                  </a:lnTo>
                  <a:lnTo>
                    <a:pt x="244" y="1064"/>
                  </a:lnTo>
                  <a:lnTo>
                    <a:pt x="294" y="980"/>
                  </a:lnTo>
                  <a:lnTo>
                    <a:pt x="346" y="898"/>
                  </a:lnTo>
                  <a:lnTo>
                    <a:pt x="404" y="818"/>
                  </a:lnTo>
                  <a:lnTo>
                    <a:pt x="464" y="740"/>
                  </a:lnTo>
                  <a:lnTo>
                    <a:pt x="528" y="666"/>
                  </a:lnTo>
                  <a:lnTo>
                    <a:pt x="594" y="596"/>
                  </a:lnTo>
                  <a:lnTo>
                    <a:pt x="666" y="528"/>
                  </a:lnTo>
                  <a:lnTo>
                    <a:pt x="740" y="464"/>
                  </a:lnTo>
                  <a:lnTo>
                    <a:pt x="816" y="404"/>
                  </a:lnTo>
                  <a:lnTo>
                    <a:pt x="896" y="348"/>
                  </a:lnTo>
                  <a:lnTo>
                    <a:pt x="978" y="294"/>
                  </a:lnTo>
                  <a:lnTo>
                    <a:pt x="1064" y="246"/>
                  </a:lnTo>
                  <a:lnTo>
                    <a:pt x="1152" y="200"/>
                  </a:lnTo>
                  <a:lnTo>
                    <a:pt x="1196" y="180"/>
                  </a:lnTo>
                  <a:lnTo>
                    <a:pt x="1242" y="160"/>
                  </a:lnTo>
                  <a:lnTo>
                    <a:pt x="1286" y="142"/>
                  </a:lnTo>
                  <a:lnTo>
                    <a:pt x="1334" y="124"/>
                  </a:lnTo>
                  <a:lnTo>
                    <a:pt x="1380" y="108"/>
                  </a:lnTo>
                  <a:lnTo>
                    <a:pt x="1428" y="92"/>
                  </a:lnTo>
                  <a:lnTo>
                    <a:pt x="1476" y="78"/>
                  </a:lnTo>
                  <a:lnTo>
                    <a:pt x="1524" y="64"/>
                  </a:lnTo>
                  <a:lnTo>
                    <a:pt x="1572" y="52"/>
                  </a:lnTo>
                  <a:lnTo>
                    <a:pt x="1622" y="42"/>
                  </a:lnTo>
                  <a:lnTo>
                    <a:pt x="1672" y="32"/>
                  </a:lnTo>
                  <a:lnTo>
                    <a:pt x="1722" y="24"/>
                  </a:lnTo>
                  <a:lnTo>
                    <a:pt x="1772" y="16"/>
                  </a:lnTo>
                  <a:lnTo>
                    <a:pt x="1824" y="10"/>
                  </a:lnTo>
                  <a:lnTo>
                    <a:pt x="1876" y="6"/>
                  </a:lnTo>
                  <a:lnTo>
                    <a:pt x="1926" y="2"/>
                  </a:lnTo>
                  <a:lnTo>
                    <a:pt x="1980" y="0"/>
                  </a:lnTo>
                  <a:lnTo>
                    <a:pt x="2032" y="0"/>
                  </a:lnTo>
                  <a:lnTo>
                    <a:pt x="2032" y="0"/>
                  </a:lnTo>
                  <a:lnTo>
                    <a:pt x="2120" y="2"/>
                  </a:lnTo>
                  <a:lnTo>
                    <a:pt x="2208" y="8"/>
                  </a:lnTo>
                  <a:lnTo>
                    <a:pt x="2296" y="16"/>
                  </a:lnTo>
                  <a:lnTo>
                    <a:pt x="2382" y="30"/>
                  </a:lnTo>
                  <a:lnTo>
                    <a:pt x="2466" y="46"/>
                  </a:lnTo>
                  <a:lnTo>
                    <a:pt x="2550" y="66"/>
                  </a:lnTo>
                  <a:lnTo>
                    <a:pt x="2632" y="90"/>
                  </a:lnTo>
                  <a:lnTo>
                    <a:pt x="2714" y="116"/>
                  </a:lnTo>
                  <a:lnTo>
                    <a:pt x="2792" y="146"/>
                  </a:lnTo>
                  <a:lnTo>
                    <a:pt x="2870" y="178"/>
                  </a:lnTo>
                  <a:lnTo>
                    <a:pt x="2946" y="214"/>
                  </a:lnTo>
                  <a:lnTo>
                    <a:pt x="3020" y="254"/>
                  </a:lnTo>
                  <a:lnTo>
                    <a:pt x="3094" y="296"/>
                  </a:lnTo>
                  <a:lnTo>
                    <a:pt x="3164" y="342"/>
                  </a:lnTo>
                  <a:lnTo>
                    <a:pt x="3232" y="390"/>
                  </a:lnTo>
                  <a:lnTo>
                    <a:pt x="3300" y="440"/>
                  </a:lnTo>
                  <a:lnTo>
                    <a:pt x="3364" y="494"/>
                  </a:lnTo>
                  <a:lnTo>
                    <a:pt x="3426" y="550"/>
                  </a:lnTo>
                  <a:lnTo>
                    <a:pt x="3486" y="608"/>
                  </a:lnTo>
                  <a:lnTo>
                    <a:pt x="3544" y="670"/>
                  </a:lnTo>
                  <a:lnTo>
                    <a:pt x="3598" y="734"/>
                  </a:lnTo>
                  <a:lnTo>
                    <a:pt x="3650" y="800"/>
                  </a:lnTo>
                  <a:lnTo>
                    <a:pt x="3700" y="868"/>
                  </a:lnTo>
                  <a:lnTo>
                    <a:pt x="3746" y="938"/>
                  </a:lnTo>
                  <a:lnTo>
                    <a:pt x="3790" y="1012"/>
                  </a:lnTo>
                  <a:lnTo>
                    <a:pt x="3832" y="1086"/>
                  </a:lnTo>
                  <a:lnTo>
                    <a:pt x="3870" y="1162"/>
                  </a:lnTo>
                  <a:lnTo>
                    <a:pt x="3906" y="1242"/>
                  </a:lnTo>
                  <a:lnTo>
                    <a:pt x="3936" y="1322"/>
                  </a:lnTo>
                  <a:lnTo>
                    <a:pt x="3966" y="1406"/>
                  </a:lnTo>
                  <a:lnTo>
                    <a:pt x="3990" y="1490"/>
                  </a:lnTo>
                  <a:lnTo>
                    <a:pt x="4012" y="1576"/>
                  </a:lnTo>
                  <a:lnTo>
                    <a:pt x="3692" y="1650"/>
                  </a:lnTo>
                  <a:lnTo>
                    <a:pt x="3692" y="1650"/>
                  </a:lnTo>
                  <a:lnTo>
                    <a:pt x="3672" y="1578"/>
                  </a:lnTo>
                  <a:lnTo>
                    <a:pt x="3652" y="1506"/>
                  </a:lnTo>
                  <a:lnTo>
                    <a:pt x="3628" y="1438"/>
                  </a:lnTo>
                  <a:lnTo>
                    <a:pt x="3602" y="1370"/>
                  </a:lnTo>
                  <a:lnTo>
                    <a:pt x="3572" y="1304"/>
                  </a:lnTo>
                  <a:lnTo>
                    <a:pt x="3540" y="1240"/>
                  </a:lnTo>
                  <a:lnTo>
                    <a:pt x="3506" y="1176"/>
                  </a:lnTo>
                  <a:lnTo>
                    <a:pt x="3468" y="1116"/>
                  </a:lnTo>
                  <a:lnTo>
                    <a:pt x="3430" y="1056"/>
                  </a:lnTo>
                  <a:lnTo>
                    <a:pt x="3388" y="1000"/>
                  </a:lnTo>
                  <a:lnTo>
                    <a:pt x="3344" y="944"/>
                  </a:lnTo>
                  <a:lnTo>
                    <a:pt x="3298" y="890"/>
                  </a:lnTo>
                  <a:lnTo>
                    <a:pt x="3250" y="840"/>
                  </a:lnTo>
                  <a:lnTo>
                    <a:pt x="3200" y="790"/>
                  </a:lnTo>
                  <a:lnTo>
                    <a:pt x="3148" y="742"/>
                  </a:lnTo>
                  <a:lnTo>
                    <a:pt x="3094" y="698"/>
                  </a:lnTo>
                  <a:lnTo>
                    <a:pt x="3038" y="656"/>
                  </a:lnTo>
                  <a:lnTo>
                    <a:pt x="2980" y="616"/>
                  </a:lnTo>
                  <a:lnTo>
                    <a:pt x="2922" y="578"/>
                  </a:lnTo>
                  <a:lnTo>
                    <a:pt x="2860" y="542"/>
                  </a:lnTo>
                  <a:lnTo>
                    <a:pt x="2798" y="510"/>
                  </a:lnTo>
                  <a:lnTo>
                    <a:pt x="2734" y="480"/>
                  </a:lnTo>
                  <a:lnTo>
                    <a:pt x="2670" y="452"/>
                  </a:lnTo>
                  <a:lnTo>
                    <a:pt x="2602" y="426"/>
                  </a:lnTo>
                  <a:lnTo>
                    <a:pt x="2534" y="404"/>
                  </a:lnTo>
                  <a:lnTo>
                    <a:pt x="2466" y="384"/>
                  </a:lnTo>
                  <a:lnTo>
                    <a:pt x="2396" y="368"/>
                  </a:lnTo>
                  <a:lnTo>
                    <a:pt x="2324" y="354"/>
                  </a:lnTo>
                  <a:lnTo>
                    <a:pt x="2252" y="344"/>
                  </a:lnTo>
                  <a:lnTo>
                    <a:pt x="2180" y="336"/>
                  </a:lnTo>
                  <a:lnTo>
                    <a:pt x="2106" y="332"/>
                  </a:lnTo>
                  <a:lnTo>
                    <a:pt x="2032" y="330"/>
                  </a:lnTo>
                  <a:lnTo>
                    <a:pt x="2032" y="330"/>
                  </a:lnTo>
                  <a:lnTo>
                    <a:pt x="1944" y="332"/>
                  </a:lnTo>
                  <a:lnTo>
                    <a:pt x="1858" y="338"/>
                  </a:lnTo>
                  <a:lnTo>
                    <a:pt x="1772" y="350"/>
                  </a:lnTo>
                  <a:lnTo>
                    <a:pt x="1688" y="364"/>
                  </a:lnTo>
                  <a:lnTo>
                    <a:pt x="1606" y="384"/>
                  </a:lnTo>
                  <a:lnTo>
                    <a:pt x="1526" y="406"/>
                  </a:lnTo>
                  <a:lnTo>
                    <a:pt x="1446" y="434"/>
                  </a:lnTo>
                  <a:lnTo>
                    <a:pt x="1370" y="464"/>
                  </a:lnTo>
                  <a:lnTo>
                    <a:pt x="1294" y="498"/>
                  </a:lnTo>
                  <a:lnTo>
                    <a:pt x="1220" y="536"/>
                  </a:lnTo>
                  <a:lnTo>
                    <a:pt x="1150" y="576"/>
                  </a:lnTo>
                  <a:lnTo>
                    <a:pt x="1080" y="620"/>
                  </a:lnTo>
                  <a:lnTo>
                    <a:pt x="1014" y="668"/>
                  </a:lnTo>
                  <a:lnTo>
                    <a:pt x="948" y="718"/>
                  </a:lnTo>
                  <a:lnTo>
                    <a:pt x="886" y="772"/>
                  </a:lnTo>
                  <a:lnTo>
                    <a:pt x="828" y="828"/>
                  </a:lnTo>
                  <a:lnTo>
                    <a:pt x="772" y="888"/>
                  </a:lnTo>
                  <a:lnTo>
                    <a:pt x="718" y="950"/>
                  </a:lnTo>
                  <a:lnTo>
                    <a:pt x="668" y="1014"/>
                  </a:lnTo>
                  <a:lnTo>
                    <a:pt x="620" y="1082"/>
                  </a:lnTo>
                  <a:lnTo>
                    <a:pt x="576" y="1150"/>
                  </a:lnTo>
                  <a:lnTo>
                    <a:pt x="534" y="1222"/>
                  </a:lnTo>
                  <a:lnTo>
                    <a:pt x="496" y="1294"/>
                  </a:lnTo>
                  <a:lnTo>
                    <a:pt x="462" y="1370"/>
                  </a:lnTo>
                  <a:lnTo>
                    <a:pt x="432" y="1448"/>
                  </a:lnTo>
                  <a:lnTo>
                    <a:pt x="406" y="1526"/>
                  </a:lnTo>
                  <a:lnTo>
                    <a:pt x="382" y="1608"/>
                  </a:lnTo>
                  <a:lnTo>
                    <a:pt x="364" y="1690"/>
                  </a:lnTo>
                  <a:lnTo>
                    <a:pt x="348" y="1774"/>
                  </a:lnTo>
                  <a:lnTo>
                    <a:pt x="338" y="1858"/>
                  </a:lnTo>
                  <a:lnTo>
                    <a:pt x="330" y="1946"/>
                  </a:lnTo>
                  <a:lnTo>
                    <a:pt x="328" y="2032"/>
                  </a:lnTo>
                  <a:lnTo>
                    <a:pt x="328" y="2032"/>
                  </a:lnTo>
                  <a:lnTo>
                    <a:pt x="330" y="2120"/>
                  </a:lnTo>
                  <a:lnTo>
                    <a:pt x="338" y="2206"/>
                  </a:lnTo>
                  <a:lnTo>
                    <a:pt x="348" y="2292"/>
                  </a:lnTo>
                  <a:lnTo>
                    <a:pt x="364" y="2376"/>
                  </a:lnTo>
                  <a:lnTo>
                    <a:pt x="382" y="2458"/>
                  </a:lnTo>
                  <a:lnTo>
                    <a:pt x="406" y="2538"/>
                  </a:lnTo>
                  <a:lnTo>
                    <a:pt x="432" y="2618"/>
                  </a:lnTo>
                  <a:lnTo>
                    <a:pt x="462" y="2694"/>
                  </a:lnTo>
                  <a:lnTo>
                    <a:pt x="496" y="2770"/>
                  </a:lnTo>
                  <a:lnTo>
                    <a:pt x="534" y="2844"/>
                  </a:lnTo>
                  <a:lnTo>
                    <a:pt x="576" y="2914"/>
                  </a:lnTo>
                  <a:lnTo>
                    <a:pt x="620" y="2984"/>
                  </a:lnTo>
                  <a:lnTo>
                    <a:pt x="668" y="3050"/>
                  </a:lnTo>
                  <a:lnTo>
                    <a:pt x="718" y="3116"/>
                  </a:lnTo>
                  <a:lnTo>
                    <a:pt x="772" y="3178"/>
                  </a:lnTo>
                  <a:lnTo>
                    <a:pt x="828" y="3236"/>
                  </a:lnTo>
                  <a:lnTo>
                    <a:pt x="886" y="3292"/>
                  </a:lnTo>
                  <a:lnTo>
                    <a:pt x="948" y="3346"/>
                  </a:lnTo>
                  <a:lnTo>
                    <a:pt x="1014" y="3396"/>
                  </a:lnTo>
                  <a:lnTo>
                    <a:pt x="1080" y="3444"/>
                  </a:lnTo>
                  <a:lnTo>
                    <a:pt x="1150" y="3488"/>
                  </a:lnTo>
                  <a:lnTo>
                    <a:pt x="1220" y="3530"/>
                  </a:lnTo>
                  <a:lnTo>
                    <a:pt x="1294" y="3568"/>
                  </a:lnTo>
                  <a:lnTo>
                    <a:pt x="1370" y="3602"/>
                  </a:lnTo>
                  <a:lnTo>
                    <a:pt x="1446" y="3632"/>
                  </a:lnTo>
                  <a:lnTo>
                    <a:pt x="1526" y="3658"/>
                  </a:lnTo>
                  <a:lnTo>
                    <a:pt x="1606" y="3682"/>
                  </a:lnTo>
                  <a:lnTo>
                    <a:pt x="1688" y="3700"/>
                  </a:lnTo>
                  <a:lnTo>
                    <a:pt x="1772" y="3716"/>
                  </a:lnTo>
                  <a:lnTo>
                    <a:pt x="1858" y="3726"/>
                  </a:lnTo>
                  <a:lnTo>
                    <a:pt x="1944" y="3734"/>
                  </a:lnTo>
                  <a:lnTo>
                    <a:pt x="2032" y="3736"/>
                  </a:lnTo>
                  <a:lnTo>
                    <a:pt x="2032" y="40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6" name="Freeform 8"/>
            <p:cNvSpPr>
              <a:spLocks/>
            </p:cNvSpPr>
            <p:nvPr userDrawn="1"/>
          </p:nvSpPr>
          <p:spPr bwMode="auto">
            <a:xfrm>
              <a:off x="365601" y="6482356"/>
              <a:ext cx="212644" cy="193490"/>
            </a:xfrm>
            <a:custGeom>
              <a:avLst/>
              <a:gdLst>
                <a:gd name="T0" fmla="*/ 1088 w 1088"/>
                <a:gd name="T1" fmla="*/ 990 h 990"/>
                <a:gd name="T2" fmla="*/ 986 w 1088"/>
                <a:gd name="T3" fmla="*/ 984 h 990"/>
                <a:gd name="T4" fmla="*/ 888 w 1088"/>
                <a:gd name="T5" fmla="*/ 970 h 990"/>
                <a:gd name="T6" fmla="*/ 792 w 1088"/>
                <a:gd name="T7" fmla="*/ 948 h 990"/>
                <a:gd name="T8" fmla="*/ 698 w 1088"/>
                <a:gd name="T9" fmla="*/ 918 h 990"/>
                <a:gd name="T10" fmla="*/ 610 w 1088"/>
                <a:gd name="T11" fmla="*/ 878 h 990"/>
                <a:gd name="T12" fmla="*/ 524 w 1088"/>
                <a:gd name="T13" fmla="*/ 832 h 990"/>
                <a:gd name="T14" fmla="*/ 444 w 1088"/>
                <a:gd name="T15" fmla="*/ 780 h 990"/>
                <a:gd name="T16" fmla="*/ 368 w 1088"/>
                <a:gd name="T17" fmla="*/ 720 h 990"/>
                <a:gd name="T18" fmla="*/ 298 w 1088"/>
                <a:gd name="T19" fmla="*/ 652 h 990"/>
                <a:gd name="T20" fmla="*/ 234 w 1088"/>
                <a:gd name="T21" fmla="*/ 580 h 990"/>
                <a:gd name="T22" fmla="*/ 176 w 1088"/>
                <a:gd name="T23" fmla="*/ 504 h 990"/>
                <a:gd name="T24" fmla="*/ 126 w 1088"/>
                <a:gd name="T25" fmla="*/ 420 h 990"/>
                <a:gd name="T26" fmla="*/ 82 w 1088"/>
                <a:gd name="T27" fmla="*/ 332 h 990"/>
                <a:gd name="T28" fmla="*/ 46 w 1088"/>
                <a:gd name="T29" fmla="*/ 240 h 990"/>
                <a:gd name="T30" fmla="*/ 18 w 1088"/>
                <a:gd name="T31" fmla="*/ 146 h 990"/>
                <a:gd name="T32" fmla="*/ 0 w 1088"/>
                <a:gd name="T33" fmla="*/ 46 h 990"/>
                <a:gd name="T34" fmla="*/ 326 w 1088"/>
                <a:gd name="T35" fmla="*/ 0 h 990"/>
                <a:gd name="T36" fmla="*/ 340 w 1088"/>
                <a:gd name="T37" fmla="*/ 70 h 990"/>
                <a:gd name="T38" fmla="*/ 358 w 1088"/>
                <a:gd name="T39" fmla="*/ 136 h 990"/>
                <a:gd name="T40" fmla="*/ 384 w 1088"/>
                <a:gd name="T41" fmla="*/ 200 h 990"/>
                <a:gd name="T42" fmla="*/ 414 w 1088"/>
                <a:gd name="T43" fmla="*/ 262 h 990"/>
                <a:gd name="T44" fmla="*/ 450 w 1088"/>
                <a:gd name="T45" fmla="*/ 320 h 990"/>
                <a:gd name="T46" fmla="*/ 490 w 1088"/>
                <a:gd name="T47" fmla="*/ 374 h 990"/>
                <a:gd name="T48" fmla="*/ 534 w 1088"/>
                <a:gd name="T49" fmla="*/ 424 h 990"/>
                <a:gd name="T50" fmla="*/ 584 w 1088"/>
                <a:gd name="T51" fmla="*/ 470 h 990"/>
                <a:gd name="T52" fmla="*/ 636 w 1088"/>
                <a:gd name="T53" fmla="*/ 512 h 990"/>
                <a:gd name="T54" fmla="*/ 694 w 1088"/>
                <a:gd name="T55" fmla="*/ 550 h 990"/>
                <a:gd name="T56" fmla="*/ 752 w 1088"/>
                <a:gd name="T57" fmla="*/ 582 h 990"/>
                <a:gd name="T58" fmla="*/ 816 w 1088"/>
                <a:gd name="T59" fmla="*/ 610 h 990"/>
                <a:gd name="T60" fmla="*/ 880 w 1088"/>
                <a:gd name="T61" fmla="*/ 632 h 990"/>
                <a:gd name="T62" fmla="*/ 948 w 1088"/>
                <a:gd name="T63" fmla="*/ 646 h 990"/>
                <a:gd name="T64" fmla="*/ 1016 w 1088"/>
                <a:gd name="T65" fmla="*/ 656 h 990"/>
                <a:gd name="T66" fmla="*/ 1088 w 1088"/>
                <a:gd name="T67" fmla="*/ 66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8" h="990">
                  <a:moveTo>
                    <a:pt x="1088" y="990"/>
                  </a:moveTo>
                  <a:lnTo>
                    <a:pt x="1088" y="990"/>
                  </a:lnTo>
                  <a:lnTo>
                    <a:pt x="1036" y="988"/>
                  </a:lnTo>
                  <a:lnTo>
                    <a:pt x="986" y="984"/>
                  </a:lnTo>
                  <a:lnTo>
                    <a:pt x="936" y="978"/>
                  </a:lnTo>
                  <a:lnTo>
                    <a:pt x="888" y="970"/>
                  </a:lnTo>
                  <a:lnTo>
                    <a:pt x="840" y="960"/>
                  </a:lnTo>
                  <a:lnTo>
                    <a:pt x="792" y="948"/>
                  </a:lnTo>
                  <a:lnTo>
                    <a:pt x="744" y="934"/>
                  </a:lnTo>
                  <a:lnTo>
                    <a:pt x="698" y="918"/>
                  </a:lnTo>
                  <a:lnTo>
                    <a:pt x="654" y="898"/>
                  </a:lnTo>
                  <a:lnTo>
                    <a:pt x="610" y="878"/>
                  </a:lnTo>
                  <a:lnTo>
                    <a:pt x="566" y="856"/>
                  </a:lnTo>
                  <a:lnTo>
                    <a:pt x="524" y="832"/>
                  </a:lnTo>
                  <a:lnTo>
                    <a:pt x="484" y="806"/>
                  </a:lnTo>
                  <a:lnTo>
                    <a:pt x="444" y="780"/>
                  </a:lnTo>
                  <a:lnTo>
                    <a:pt x="406" y="750"/>
                  </a:lnTo>
                  <a:lnTo>
                    <a:pt x="368" y="720"/>
                  </a:lnTo>
                  <a:lnTo>
                    <a:pt x="332" y="686"/>
                  </a:lnTo>
                  <a:lnTo>
                    <a:pt x="298" y="652"/>
                  </a:lnTo>
                  <a:lnTo>
                    <a:pt x="266" y="618"/>
                  </a:lnTo>
                  <a:lnTo>
                    <a:pt x="234" y="580"/>
                  </a:lnTo>
                  <a:lnTo>
                    <a:pt x="204" y="542"/>
                  </a:lnTo>
                  <a:lnTo>
                    <a:pt x="176" y="504"/>
                  </a:lnTo>
                  <a:lnTo>
                    <a:pt x="150" y="462"/>
                  </a:lnTo>
                  <a:lnTo>
                    <a:pt x="126" y="420"/>
                  </a:lnTo>
                  <a:lnTo>
                    <a:pt x="102" y="378"/>
                  </a:lnTo>
                  <a:lnTo>
                    <a:pt x="82" y="332"/>
                  </a:lnTo>
                  <a:lnTo>
                    <a:pt x="64" y="288"/>
                  </a:lnTo>
                  <a:lnTo>
                    <a:pt x="46" y="240"/>
                  </a:lnTo>
                  <a:lnTo>
                    <a:pt x="32" y="194"/>
                  </a:lnTo>
                  <a:lnTo>
                    <a:pt x="18" y="146"/>
                  </a:lnTo>
                  <a:lnTo>
                    <a:pt x="8" y="96"/>
                  </a:lnTo>
                  <a:lnTo>
                    <a:pt x="0" y="46"/>
                  </a:lnTo>
                  <a:lnTo>
                    <a:pt x="326" y="0"/>
                  </a:lnTo>
                  <a:lnTo>
                    <a:pt x="326" y="0"/>
                  </a:lnTo>
                  <a:lnTo>
                    <a:pt x="332" y="34"/>
                  </a:lnTo>
                  <a:lnTo>
                    <a:pt x="340" y="70"/>
                  </a:lnTo>
                  <a:lnTo>
                    <a:pt x="348" y="104"/>
                  </a:lnTo>
                  <a:lnTo>
                    <a:pt x="358" y="136"/>
                  </a:lnTo>
                  <a:lnTo>
                    <a:pt x="370" y="168"/>
                  </a:lnTo>
                  <a:lnTo>
                    <a:pt x="384" y="200"/>
                  </a:lnTo>
                  <a:lnTo>
                    <a:pt x="398" y="232"/>
                  </a:lnTo>
                  <a:lnTo>
                    <a:pt x="414" y="262"/>
                  </a:lnTo>
                  <a:lnTo>
                    <a:pt x="432" y="292"/>
                  </a:lnTo>
                  <a:lnTo>
                    <a:pt x="450" y="320"/>
                  </a:lnTo>
                  <a:lnTo>
                    <a:pt x="470" y="348"/>
                  </a:lnTo>
                  <a:lnTo>
                    <a:pt x="490" y="374"/>
                  </a:lnTo>
                  <a:lnTo>
                    <a:pt x="512" y="400"/>
                  </a:lnTo>
                  <a:lnTo>
                    <a:pt x="534" y="424"/>
                  </a:lnTo>
                  <a:lnTo>
                    <a:pt x="558" y="448"/>
                  </a:lnTo>
                  <a:lnTo>
                    <a:pt x="584" y="470"/>
                  </a:lnTo>
                  <a:lnTo>
                    <a:pt x="610" y="492"/>
                  </a:lnTo>
                  <a:lnTo>
                    <a:pt x="636" y="512"/>
                  </a:lnTo>
                  <a:lnTo>
                    <a:pt x="664" y="532"/>
                  </a:lnTo>
                  <a:lnTo>
                    <a:pt x="694" y="550"/>
                  </a:lnTo>
                  <a:lnTo>
                    <a:pt x="722" y="566"/>
                  </a:lnTo>
                  <a:lnTo>
                    <a:pt x="752" y="582"/>
                  </a:lnTo>
                  <a:lnTo>
                    <a:pt x="784" y="596"/>
                  </a:lnTo>
                  <a:lnTo>
                    <a:pt x="816" y="610"/>
                  </a:lnTo>
                  <a:lnTo>
                    <a:pt x="848" y="620"/>
                  </a:lnTo>
                  <a:lnTo>
                    <a:pt x="880" y="632"/>
                  </a:lnTo>
                  <a:lnTo>
                    <a:pt x="914" y="640"/>
                  </a:lnTo>
                  <a:lnTo>
                    <a:pt x="948" y="646"/>
                  </a:lnTo>
                  <a:lnTo>
                    <a:pt x="982" y="652"/>
                  </a:lnTo>
                  <a:lnTo>
                    <a:pt x="1016" y="656"/>
                  </a:lnTo>
                  <a:lnTo>
                    <a:pt x="1052" y="658"/>
                  </a:lnTo>
                  <a:lnTo>
                    <a:pt x="1088" y="660"/>
                  </a:lnTo>
                  <a:lnTo>
                    <a:pt x="1088" y="9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29" name="Freeform 9"/>
            <p:cNvSpPr>
              <a:spLocks/>
            </p:cNvSpPr>
            <p:nvPr userDrawn="1"/>
          </p:nvSpPr>
          <p:spPr bwMode="auto">
            <a:xfrm>
              <a:off x="272178" y="6327564"/>
              <a:ext cx="306066" cy="439359"/>
            </a:xfrm>
            <a:custGeom>
              <a:avLst/>
              <a:gdLst>
                <a:gd name="T0" fmla="*/ 1566 w 1566"/>
                <a:gd name="T1" fmla="*/ 2248 h 2248"/>
                <a:gd name="T2" fmla="*/ 1406 w 1566"/>
                <a:gd name="T3" fmla="*/ 2240 h 2248"/>
                <a:gd name="T4" fmla="*/ 1250 w 1566"/>
                <a:gd name="T5" fmla="*/ 2216 h 2248"/>
                <a:gd name="T6" fmla="*/ 1100 w 1566"/>
                <a:gd name="T7" fmla="*/ 2178 h 2248"/>
                <a:gd name="T8" fmla="*/ 956 w 1566"/>
                <a:gd name="T9" fmla="*/ 2124 h 2248"/>
                <a:gd name="T10" fmla="*/ 820 w 1566"/>
                <a:gd name="T11" fmla="*/ 2058 h 2248"/>
                <a:gd name="T12" fmla="*/ 690 w 1566"/>
                <a:gd name="T13" fmla="*/ 1980 h 2248"/>
                <a:gd name="T14" fmla="*/ 570 w 1566"/>
                <a:gd name="T15" fmla="*/ 1890 h 2248"/>
                <a:gd name="T16" fmla="*/ 458 w 1566"/>
                <a:gd name="T17" fmla="*/ 1790 h 2248"/>
                <a:gd name="T18" fmla="*/ 358 w 1566"/>
                <a:gd name="T19" fmla="*/ 1678 h 2248"/>
                <a:gd name="T20" fmla="*/ 268 w 1566"/>
                <a:gd name="T21" fmla="*/ 1558 h 2248"/>
                <a:gd name="T22" fmla="*/ 190 w 1566"/>
                <a:gd name="T23" fmla="*/ 1428 h 2248"/>
                <a:gd name="T24" fmla="*/ 124 w 1566"/>
                <a:gd name="T25" fmla="*/ 1292 h 2248"/>
                <a:gd name="T26" fmla="*/ 70 w 1566"/>
                <a:gd name="T27" fmla="*/ 1148 h 2248"/>
                <a:gd name="T28" fmla="*/ 32 w 1566"/>
                <a:gd name="T29" fmla="*/ 998 h 2248"/>
                <a:gd name="T30" fmla="*/ 8 w 1566"/>
                <a:gd name="T31" fmla="*/ 842 h 2248"/>
                <a:gd name="T32" fmla="*/ 0 w 1566"/>
                <a:gd name="T33" fmla="*/ 682 h 2248"/>
                <a:gd name="T34" fmla="*/ 0 w 1566"/>
                <a:gd name="T35" fmla="*/ 638 h 2248"/>
                <a:gd name="T36" fmla="*/ 6 w 1566"/>
                <a:gd name="T37" fmla="*/ 550 h 2248"/>
                <a:gd name="T38" fmla="*/ 16 w 1566"/>
                <a:gd name="T39" fmla="*/ 462 h 2248"/>
                <a:gd name="T40" fmla="*/ 30 w 1566"/>
                <a:gd name="T41" fmla="*/ 376 h 2248"/>
                <a:gd name="T42" fmla="*/ 50 w 1566"/>
                <a:gd name="T43" fmla="*/ 290 h 2248"/>
                <a:gd name="T44" fmla="*/ 74 w 1566"/>
                <a:gd name="T45" fmla="*/ 206 h 2248"/>
                <a:gd name="T46" fmla="*/ 104 w 1566"/>
                <a:gd name="T47" fmla="*/ 122 h 2248"/>
                <a:gd name="T48" fmla="*/ 138 w 1566"/>
                <a:gd name="T49" fmla="*/ 40 h 2248"/>
                <a:gd name="T50" fmla="*/ 452 w 1566"/>
                <a:gd name="T51" fmla="*/ 144 h 2248"/>
                <a:gd name="T52" fmla="*/ 424 w 1566"/>
                <a:gd name="T53" fmla="*/ 208 h 2248"/>
                <a:gd name="T54" fmla="*/ 378 w 1566"/>
                <a:gd name="T55" fmla="*/ 338 h 2248"/>
                <a:gd name="T56" fmla="*/ 346 w 1566"/>
                <a:gd name="T57" fmla="*/ 474 h 2248"/>
                <a:gd name="T58" fmla="*/ 332 w 1566"/>
                <a:gd name="T59" fmla="*/ 612 h 2248"/>
                <a:gd name="T60" fmla="*/ 330 w 1566"/>
                <a:gd name="T61" fmla="*/ 682 h 2248"/>
                <a:gd name="T62" fmla="*/ 336 w 1566"/>
                <a:gd name="T63" fmla="*/ 808 h 2248"/>
                <a:gd name="T64" fmla="*/ 354 w 1566"/>
                <a:gd name="T65" fmla="*/ 932 h 2248"/>
                <a:gd name="T66" fmla="*/ 386 w 1566"/>
                <a:gd name="T67" fmla="*/ 1050 h 2248"/>
                <a:gd name="T68" fmla="*/ 426 w 1566"/>
                <a:gd name="T69" fmla="*/ 1164 h 2248"/>
                <a:gd name="T70" fmla="*/ 478 w 1566"/>
                <a:gd name="T71" fmla="*/ 1272 h 2248"/>
                <a:gd name="T72" fmla="*/ 540 w 1566"/>
                <a:gd name="T73" fmla="*/ 1374 h 2248"/>
                <a:gd name="T74" fmla="*/ 612 w 1566"/>
                <a:gd name="T75" fmla="*/ 1468 h 2248"/>
                <a:gd name="T76" fmla="*/ 692 w 1566"/>
                <a:gd name="T77" fmla="*/ 1556 h 2248"/>
                <a:gd name="T78" fmla="*/ 780 w 1566"/>
                <a:gd name="T79" fmla="*/ 1636 h 2248"/>
                <a:gd name="T80" fmla="*/ 874 w 1566"/>
                <a:gd name="T81" fmla="*/ 1708 h 2248"/>
                <a:gd name="T82" fmla="*/ 976 w 1566"/>
                <a:gd name="T83" fmla="*/ 1770 h 2248"/>
                <a:gd name="T84" fmla="*/ 1084 w 1566"/>
                <a:gd name="T85" fmla="*/ 1822 h 2248"/>
                <a:gd name="T86" fmla="*/ 1198 w 1566"/>
                <a:gd name="T87" fmla="*/ 1862 h 2248"/>
                <a:gd name="T88" fmla="*/ 1316 w 1566"/>
                <a:gd name="T89" fmla="*/ 1894 h 2248"/>
                <a:gd name="T90" fmla="*/ 1440 w 1566"/>
                <a:gd name="T91" fmla="*/ 1912 h 2248"/>
                <a:gd name="T92" fmla="*/ 1566 w 1566"/>
                <a:gd name="T93" fmla="*/ 1918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6" h="2248">
                  <a:moveTo>
                    <a:pt x="1566" y="2248"/>
                  </a:moveTo>
                  <a:lnTo>
                    <a:pt x="1566" y="2248"/>
                  </a:lnTo>
                  <a:lnTo>
                    <a:pt x="1484" y="2246"/>
                  </a:lnTo>
                  <a:lnTo>
                    <a:pt x="1406" y="2240"/>
                  </a:lnTo>
                  <a:lnTo>
                    <a:pt x="1328" y="2230"/>
                  </a:lnTo>
                  <a:lnTo>
                    <a:pt x="1250" y="2216"/>
                  </a:lnTo>
                  <a:lnTo>
                    <a:pt x="1174" y="2198"/>
                  </a:lnTo>
                  <a:lnTo>
                    <a:pt x="1100" y="2178"/>
                  </a:lnTo>
                  <a:lnTo>
                    <a:pt x="1028" y="2152"/>
                  </a:lnTo>
                  <a:lnTo>
                    <a:pt x="956" y="2124"/>
                  </a:lnTo>
                  <a:lnTo>
                    <a:pt x="888" y="2094"/>
                  </a:lnTo>
                  <a:lnTo>
                    <a:pt x="820" y="2058"/>
                  </a:lnTo>
                  <a:lnTo>
                    <a:pt x="754" y="2022"/>
                  </a:lnTo>
                  <a:lnTo>
                    <a:pt x="690" y="1980"/>
                  </a:lnTo>
                  <a:lnTo>
                    <a:pt x="630" y="1936"/>
                  </a:lnTo>
                  <a:lnTo>
                    <a:pt x="570" y="1890"/>
                  </a:lnTo>
                  <a:lnTo>
                    <a:pt x="514" y="1840"/>
                  </a:lnTo>
                  <a:lnTo>
                    <a:pt x="458" y="1790"/>
                  </a:lnTo>
                  <a:lnTo>
                    <a:pt x="408" y="1734"/>
                  </a:lnTo>
                  <a:lnTo>
                    <a:pt x="358" y="1678"/>
                  </a:lnTo>
                  <a:lnTo>
                    <a:pt x="312" y="1618"/>
                  </a:lnTo>
                  <a:lnTo>
                    <a:pt x="268" y="1558"/>
                  </a:lnTo>
                  <a:lnTo>
                    <a:pt x="226" y="1494"/>
                  </a:lnTo>
                  <a:lnTo>
                    <a:pt x="190" y="1428"/>
                  </a:lnTo>
                  <a:lnTo>
                    <a:pt x="154" y="1360"/>
                  </a:lnTo>
                  <a:lnTo>
                    <a:pt x="124" y="1292"/>
                  </a:lnTo>
                  <a:lnTo>
                    <a:pt x="96" y="1220"/>
                  </a:lnTo>
                  <a:lnTo>
                    <a:pt x="70" y="1148"/>
                  </a:lnTo>
                  <a:lnTo>
                    <a:pt x="50" y="1074"/>
                  </a:lnTo>
                  <a:lnTo>
                    <a:pt x="32" y="998"/>
                  </a:lnTo>
                  <a:lnTo>
                    <a:pt x="18" y="920"/>
                  </a:lnTo>
                  <a:lnTo>
                    <a:pt x="8" y="842"/>
                  </a:lnTo>
                  <a:lnTo>
                    <a:pt x="2" y="764"/>
                  </a:lnTo>
                  <a:lnTo>
                    <a:pt x="0" y="682"/>
                  </a:lnTo>
                  <a:lnTo>
                    <a:pt x="0" y="682"/>
                  </a:lnTo>
                  <a:lnTo>
                    <a:pt x="0" y="638"/>
                  </a:lnTo>
                  <a:lnTo>
                    <a:pt x="2" y="594"/>
                  </a:lnTo>
                  <a:lnTo>
                    <a:pt x="6" y="550"/>
                  </a:lnTo>
                  <a:lnTo>
                    <a:pt x="10" y="506"/>
                  </a:lnTo>
                  <a:lnTo>
                    <a:pt x="16" y="462"/>
                  </a:lnTo>
                  <a:lnTo>
                    <a:pt x="22" y="418"/>
                  </a:lnTo>
                  <a:lnTo>
                    <a:pt x="30" y="376"/>
                  </a:lnTo>
                  <a:lnTo>
                    <a:pt x="40" y="332"/>
                  </a:lnTo>
                  <a:lnTo>
                    <a:pt x="50" y="290"/>
                  </a:lnTo>
                  <a:lnTo>
                    <a:pt x="62" y="248"/>
                  </a:lnTo>
                  <a:lnTo>
                    <a:pt x="74" y="206"/>
                  </a:lnTo>
                  <a:lnTo>
                    <a:pt x="88" y="164"/>
                  </a:lnTo>
                  <a:lnTo>
                    <a:pt x="104" y="122"/>
                  </a:lnTo>
                  <a:lnTo>
                    <a:pt x="120" y="82"/>
                  </a:lnTo>
                  <a:lnTo>
                    <a:pt x="138" y="40"/>
                  </a:lnTo>
                  <a:lnTo>
                    <a:pt x="156" y="0"/>
                  </a:lnTo>
                  <a:lnTo>
                    <a:pt x="452" y="144"/>
                  </a:lnTo>
                  <a:lnTo>
                    <a:pt x="452" y="144"/>
                  </a:lnTo>
                  <a:lnTo>
                    <a:pt x="424" y="208"/>
                  </a:lnTo>
                  <a:lnTo>
                    <a:pt x="398" y="272"/>
                  </a:lnTo>
                  <a:lnTo>
                    <a:pt x="378" y="338"/>
                  </a:lnTo>
                  <a:lnTo>
                    <a:pt x="360" y="406"/>
                  </a:lnTo>
                  <a:lnTo>
                    <a:pt x="346" y="474"/>
                  </a:lnTo>
                  <a:lnTo>
                    <a:pt x="338" y="542"/>
                  </a:lnTo>
                  <a:lnTo>
                    <a:pt x="332" y="612"/>
                  </a:lnTo>
                  <a:lnTo>
                    <a:pt x="330" y="682"/>
                  </a:lnTo>
                  <a:lnTo>
                    <a:pt x="330" y="682"/>
                  </a:lnTo>
                  <a:lnTo>
                    <a:pt x="332" y="746"/>
                  </a:lnTo>
                  <a:lnTo>
                    <a:pt x="336" y="808"/>
                  </a:lnTo>
                  <a:lnTo>
                    <a:pt x="344" y="870"/>
                  </a:lnTo>
                  <a:lnTo>
                    <a:pt x="354" y="932"/>
                  </a:lnTo>
                  <a:lnTo>
                    <a:pt x="368" y="992"/>
                  </a:lnTo>
                  <a:lnTo>
                    <a:pt x="386" y="1050"/>
                  </a:lnTo>
                  <a:lnTo>
                    <a:pt x="404" y="1108"/>
                  </a:lnTo>
                  <a:lnTo>
                    <a:pt x="426" y="1164"/>
                  </a:lnTo>
                  <a:lnTo>
                    <a:pt x="452" y="1218"/>
                  </a:lnTo>
                  <a:lnTo>
                    <a:pt x="478" y="1272"/>
                  </a:lnTo>
                  <a:lnTo>
                    <a:pt x="508" y="1324"/>
                  </a:lnTo>
                  <a:lnTo>
                    <a:pt x="540" y="1374"/>
                  </a:lnTo>
                  <a:lnTo>
                    <a:pt x="576" y="1422"/>
                  </a:lnTo>
                  <a:lnTo>
                    <a:pt x="612" y="1468"/>
                  </a:lnTo>
                  <a:lnTo>
                    <a:pt x="650" y="1514"/>
                  </a:lnTo>
                  <a:lnTo>
                    <a:pt x="692" y="1556"/>
                  </a:lnTo>
                  <a:lnTo>
                    <a:pt x="734" y="1598"/>
                  </a:lnTo>
                  <a:lnTo>
                    <a:pt x="780" y="1636"/>
                  </a:lnTo>
                  <a:lnTo>
                    <a:pt x="826" y="1672"/>
                  </a:lnTo>
                  <a:lnTo>
                    <a:pt x="874" y="1708"/>
                  </a:lnTo>
                  <a:lnTo>
                    <a:pt x="924" y="1740"/>
                  </a:lnTo>
                  <a:lnTo>
                    <a:pt x="976" y="1770"/>
                  </a:lnTo>
                  <a:lnTo>
                    <a:pt x="1030" y="1796"/>
                  </a:lnTo>
                  <a:lnTo>
                    <a:pt x="1084" y="1822"/>
                  </a:lnTo>
                  <a:lnTo>
                    <a:pt x="1140" y="1844"/>
                  </a:lnTo>
                  <a:lnTo>
                    <a:pt x="1198" y="1862"/>
                  </a:lnTo>
                  <a:lnTo>
                    <a:pt x="1256" y="1880"/>
                  </a:lnTo>
                  <a:lnTo>
                    <a:pt x="1316" y="1894"/>
                  </a:lnTo>
                  <a:lnTo>
                    <a:pt x="1378" y="1904"/>
                  </a:lnTo>
                  <a:lnTo>
                    <a:pt x="1440" y="1912"/>
                  </a:lnTo>
                  <a:lnTo>
                    <a:pt x="1502" y="1918"/>
                  </a:lnTo>
                  <a:lnTo>
                    <a:pt x="1566" y="1918"/>
                  </a:lnTo>
                  <a:lnTo>
                    <a:pt x="1566" y="224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32" name="Freeform 10"/>
            <p:cNvSpPr>
              <a:spLocks/>
            </p:cNvSpPr>
            <p:nvPr userDrawn="1"/>
          </p:nvSpPr>
          <p:spPr bwMode="auto">
            <a:xfrm>
              <a:off x="181101" y="6169645"/>
              <a:ext cx="397143" cy="688355"/>
            </a:xfrm>
            <a:custGeom>
              <a:avLst/>
              <a:gdLst>
                <a:gd name="T0" fmla="*/ 1980 w 2032"/>
                <a:gd name="T1" fmla="*/ 3522 h 3522"/>
                <a:gd name="T2" fmla="*/ 1824 w 2032"/>
                <a:gd name="T3" fmla="*/ 3512 h 3522"/>
                <a:gd name="T4" fmla="*/ 1672 w 2032"/>
                <a:gd name="T5" fmla="*/ 3492 h 3522"/>
                <a:gd name="T6" fmla="*/ 1524 w 2032"/>
                <a:gd name="T7" fmla="*/ 3458 h 3522"/>
                <a:gd name="T8" fmla="*/ 1380 w 2032"/>
                <a:gd name="T9" fmla="*/ 3416 h 3522"/>
                <a:gd name="T10" fmla="*/ 1242 w 2032"/>
                <a:gd name="T11" fmla="*/ 3362 h 3522"/>
                <a:gd name="T12" fmla="*/ 1064 w 2032"/>
                <a:gd name="T13" fmla="*/ 3278 h 3522"/>
                <a:gd name="T14" fmla="*/ 816 w 2032"/>
                <a:gd name="T15" fmla="*/ 3118 h 3522"/>
                <a:gd name="T16" fmla="*/ 594 w 2032"/>
                <a:gd name="T17" fmla="*/ 2928 h 3522"/>
                <a:gd name="T18" fmla="*/ 404 w 2032"/>
                <a:gd name="T19" fmla="*/ 2706 h 3522"/>
                <a:gd name="T20" fmla="*/ 244 w 2032"/>
                <a:gd name="T21" fmla="*/ 2458 h 3522"/>
                <a:gd name="T22" fmla="*/ 160 w 2032"/>
                <a:gd name="T23" fmla="*/ 2280 h 3522"/>
                <a:gd name="T24" fmla="*/ 106 w 2032"/>
                <a:gd name="T25" fmla="*/ 2142 h 3522"/>
                <a:gd name="T26" fmla="*/ 64 w 2032"/>
                <a:gd name="T27" fmla="*/ 1998 h 3522"/>
                <a:gd name="T28" fmla="*/ 30 w 2032"/>
                <a:gd name="T29" fmla="*/ 1850 h 3522"/>
                <a:gd name="T30" fmla="*/ 10 w 2032"/>
                <a:gd name="T31" fmla="*/ 1698 h 3522"/>
                <a:gd name="T32" fmla="*/ 0 w 2032"/>
                <a:gd name="T33" fmla="*/ 1542 h 3522"/>
                <a:gd name="T34" fmla="*/ 0 w 2032"/>
                <a:gd name="T35" fmla="*/ 1438 h 3522"/>
                <a:gd name="T36" fmla="*/ 10 w 2032"/>
                <a:gd name="T37" fmla="*/ 1280 h 3522"/>
                <a:gd name="T38" fmla="*/ 32 w 2032"/>
                <a:gd name="T39" fmla="*/ 1124 h 3522"/>
                <a:gd name="T40" fmla="*/ 66 w 2032"/>
                <a:gd name="T41" fmla="*/ 972 h 3522"/>
                <a:gd name="T42" fmla="*/ 112 w 2032"/>
                <a:gd name="T43" fmla="*/ 822 h 3522"/>
                <a:gd name="T44" fmla="*/ 170 w 2032"/>
                <a:gd name="T45" fmla="*/ 678 h 3522"/>
                <a:gd name="T46" fmla="*/ 238 w 2032"/>
                <a:gd name="T47" fmla="*/ 536 h 3522"/>
                <a:gd name="T48" fmla="*/ 316 w 2032"/>
                <a:gd name="T49" fmla="*/ 402 h 3522"/>
                <a:gd name="T50" fmla="*/ 406 w 2032"/>
                <a:gd name="T51" fmla="*/ 272 h 3522"/>
                <a:gd name="T52" fmla="*/ 504 w 2032"/>
                <a:gd name="T53" fmla="*/ 150 h 3522"/>
                <a:gd name="T54" fmla="*/ 612 w 2032"/>
                <a:gd name="T55" fmla="*/ 36 h 3522"/>
                <a:gd name="T56" fmla="*/ 874 w 2032"/>
                <a:gd name="T57" fmla="*/ 240 h 3522"/>
                <a:gd name="T58" fmla="*/ 696 w 2032"/>
                <a:gd name="T59" fmla="*/ 434 h 3522"/>
                <a:gd name="T60" fmla="*/ 550 w 2032"/>
                <a:gd name="T61" fmla="*/ 652 h 3522"/>
                <a:gd name="T62" fmla="*/ 438 w 2032"/>
                <a:gd name="T63" fmla="*/ 890 h 3522"/>
                <a:gd name="T64" fmla="*/ 366 w 2032"/>
                <a:gd name="T65" fmla="*/ 1142 h 3522"/>
                <a:gd name="T66" fmla="*/ 330 w 2032"/>
                <a:gd name="T67" fmla="*/ 1402 h 3522"/>
                <a:gd name="T68" fmla="*/ 330 w 2032"/>
                <a:gd name="T69" fmla="*/ 1578 h 3522"/>
                <a:gd name="T70" fmla="*/ 364 w 2032"/>
                <a:gd name="T71" fmla="*/ 1834 h 3522"/>
                <a:gd name="T72" fmla="*/ 432 w 2032"/>
                <a:gd name="T73" fmla="*/ 2076 h 3522"/>
                <a:gd name="T74" fmla="*/ 534 w 2032"/>
                <a:gd name="T75" fmla="*/ 2302 h 3522"/>
                <a:gd name="T76" fmla="*/ 668 w 2032"/>
                <a:gd name="T77" fmla="*/ 2508 h 3522"/>
                <a:gd name="T78" fmla="*/ 828 w 2032"/>
                <a:gd name="T79" fmla="*/ 2694 h 3522"/>
                <a:gd name="T80" fmla="*/ 1014 w 2032"/>
                <a:gd name="T81" fmla="*/ 2854 h 3522"/>
                <a:gd name="T82" fmla="*/ 1220 w 2032"/>
                <a:gd name="T83" fmla="*/ 2988 h 3522"/>
                <a:gd name="T84" fmla="*/ 1446 w 2032"/>
                <a:gd name="T85" fmla="*/ 3090 h 3522"/>
                <a:gd name="T86" fmla="*/ 1688 w 2032"/>
                <a:gd name="T87" fmla="*/ 3158 h 3522"/>
                <a:gd name="T88" fmla="*/ 1944 w 2032"/>
                <a:gd name="T89" fmla="*/ 3192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32" h="3522">
                  <a:moveTo>
                    <a:pt x="2032" y="3522"/>
                  </a:moveTo>
                  <a:lnTo>
                    <a:pt x="2032" y="3522"/>
                  </a:lnTo>
                  <a:lnTo>
                    <a:pt x="1980" y="3522"/>
                  </a:lnTo>
                  <a:lnTo>
                    <a:pt x="1926" y="3520"/>
                  </a:lnTo>
                  <a:lnTo>
                    <a:pt x="1876" y="3518"/>
                  </a:lnTo>
                  <a:lnTo>
                    <a:pt x="1824" y="3512"/>
                  </a:lnTo>
                  <a:lnTo>
                    <a:pt x="1772" y="3506"/>
                  </a:lnTo>
                  <a:lnTo>
                    <a:pt x="1722" y="3500"/>
                  </a:lnTo>
                  <a:lnTo>
                    <a:pt x="1672" y="3492"/>
                  </a:lnTo>
                  <a:lnTo>
                    <a:pt x="1622" y="3482"/>
                  </a:lnTo>
                  <a:lnTo>
                    <a:pt x="1572" y="3470"/>
                  </a:lnTo>
                  <a:lnTo>
                    <a:pt x="1524" y="3458"/>
                  </a:lnTo>
                  <a:lnTo>
                    <a:pt x="1476" y="3446"/>
                  </a:lnTo>
                  <a:lnTo>
                    <a:pt x="1428" y="3432"/>
                  </a:lnTo>
                  <a:lnTo>
                    <a:pt x="1380" y="3416"/>
                  </a:lnTo>
                  <a:lnTo>
                    <a:pt x="1334" y="3400"/>
                  </a:lnTo>
                  <a:lnTo>
                    <a:pt x="1286" y="3382"/>
                  </a:lnTo>
                  <a:lnTo>
                    <a:pt x="1242" y="3362"/>
                  </a:lnTo>
                  <a:lnTo>
                    <a:pt x="1196" y="3344"/>
                  </a:lnTo>
                  <a:lnTo>
                    <a:pt x="1152" y="3322"/>
                  </a:lnTo>
                  <a:lnTo>
                    <a:pt x="1064" y="3278"/>
                  </a:lnTo>
                  <a:lnTo>
                    <a:pt x="978" y="3228"/>
                  </a:lnTo>
                  <a:lnTo>
                    <a:pt x="896" y="3176"/>
                  </a:lnTo>
                  <a:lnTo>
                    <a:pt x="816" y="3118"/>
                  </a:lnTo>
                  <a:lnTo>
                    <a:pt x="740" y="3058"/>
                  </a:lnTo>
                  <a:lnTo>
                    <a:pt x="666" y="2994"/>
                  </a:lnTo>
                  <a:lnTo>
                    <a:pt x="594" y="2928"/>
                  </a:lnTo>
                  <a:lnTo>
                    <a:pt x="528" y="2856"/>
                  </a:lnTo>
                  <a:lnTo>
                    <a:pt x="464" y="2782"/>
                  </a:lnTo>
                  <a:lnTo>
                    <a:pt x="404" y="2706"/>
                  </a:lnTo>
                  <a:lnTo>
                    <a:pt x="346" y="2626"/>
                  </a:lnTo>
                  <a:lnTo>
                    <a:pt x="294" y="2544"/>
                  </a:lnTo>
                  <a:lnTo>
                    <a:pt x="244" y="2458"/>
                  </a:lnTo>
                  <a:lnTo>
                    <a:pt x="200" y="2370"/>
                  </a:lnTo>
                  <a:lnTo>
                    <a:pt x="178" y="2326"/>
                  </a:lnTo>
                  <a:lnTo>
                    <a:pt x="160" y="2280"/>
                  </a:lnTo>
                  <a:lnTo>
                    <a:pt x="140" y="2236"/>
                  </a:lnTo>
                  <a:lnTo>
                    <a:pt x="122" y="2188"/>
                  </a:lnTo>
                  <a:lnTo>
                    <a:pt x="106" y="2142"/>
                  </a:lnTo>
                  <a:lnTo>
                    <a:pt x="90" y="2094"/>
                  </a:lnTo>
                  <a:lnTo>
                    <a:pt x="76" y="2046"/>
                  </a:lnTo>
                  <a:lnTo>
                    <a:pt x="64" y="1998"/>
                  </a:lnTo>
                  <a:lnTo>
                    <a:pt x="52" y="1950"/>
                  </a:lnTo>
                  <a:lnTo>
                    <a:pt x="40" y="1900"/>
                  </a:lnTo>
                  <a:lnTo>
                    <a:pt x="30" y="1850"/>
                  </a:lnTo>
                  <a:lnTo>
                    <a:pt x="22" y="1800"/>
                  </a:lnTo>
                  <a:lnTo>
                    <a:pt x="16" y="1750"/>
                  </a:lnTo>
                  <a:lnTo>
                    <a:pt x="10" y="1698"/>
                  </a:lnTo>
                  <a:lnTo>
                    <a:pt x="4" y="1646"/>
                  </a:lnTo>
                  <a:lnTo>
                    <a:pt x="2" y="1596"/>
                  </a:lnTo>
                  <a:lnTo>
                    <a:pt x="0" y="1542"/>
                  </a:lnTo>
                  <a:lnTo>
                    <a:pt x="0" y="1490"/>
                  </a:lnTo>
                  <a:lnTo>
                    <a:pt x="0" y="1490"/>
                  </a:lnTo>
                  <a:lnTo>
                    <a:pt x="0" y="1438"/>
                  </a:lnTo>
                  <a:lnTo>
                    <a:pt x="2" y="1386"/>
                  </a:lnTo>
                  <a:lnTo>
                    <a:pt x="6" y="1332"/>
                  </a:lnTo>
                  <a:lnTo>
                    <a:pt x="10" y="1280"/>
                  </a:lnTo>
                  <a:lnTo>
                    <a:pt x="16" y="1228"/>
                  </a:lnTo>
                  <a:lnTo>
                    <a:pt x="24" y="1176"/>
                  </a:lnTo>
                  <a:lnTo>
                    <a:pt x="32" y="1124"/>
                  </a:lnTo>
                  <a:lnTo>
                    <a:pt x="42" y="1074"/>
                  </a:lnTo>
                  <a:lnTo>
                    <a:pt x="54" y="1022"/>
                  </a:lnTo>
                  <a:lnTo>
                    <a:pt x="66" y="972"/>
                  </a:lnTo>
                  <a:lnTo>
                    <a:pt x="80" y="922"/>
                  </a:lnTo>
                  <a:lnTo>
                    <a:pt x="96" y="872"/>
                  </a:lnTo>
                  <a:lnTo>
                    <a:pt x="112" y="822"/>
                  </a:lnTo>
                  <a:lnTo>
                    <a:pt x="130" y="774"/>
                  </a:lnTo>
                  <a:lnTo>
                    <a:pt x="150" y="724"/>
                  </a:lnTo>
                  <a:lnTo>
                    <a:pt x="170" y="678"/>
                  </a:lnTo>
                  <a:lnTo>
                    <a:pt x="192" y="630"/>
                  </a:lnTo>
                  <a:lnTo>
                    <a:pt x="214" y="582"/>
                  </a:lnTo>
                  <a:lnTo>
                    <a:pt x="238" y="536"/>
                  </a:lnTo>
                  <a:lnTo>
                    <a:pt x="262" y="490"/>
                  </a:lnTo>
                  <a:lnTo>
                    <a:pt x="288" y="446"/>
                  </a:lnTo>
                  <a:lnTo>
                    <a:pt x="316" y="402"/>
                  </a:lnTo>
                  <a:lnTo>
                    <a:pt x="344" y="358"/>
                  </a:lnTo>
                  <a:lnTo>
                    <a:pt x="374" y="314"/>
                  </a:lnTo>
                  <a:lnTo>
                    <a:pt x="406" y="272"/>
                  </a:lnTo>
                  <a:lnTo>
                    <a:pt x="436" y="230"/>
                  </a:lnTo>
                  <a:lnTo>
                    <a:pt x="470" y="190"/>
                  </a:lnTo>
                  <a:lnTo>
                    <a:pt x="504" y="150"/>
                  </a:lnTo>
                  <a:lnTo>
                    <a:pt x="540" y="112"/>
                  </a:lnTo>
                  <a:lnTo>
                    <a:pt x="576" y="72"/>
                  </a:lnTo>
                  <a:lnTo>
                    <a:pt x="612" y="36"/>
                  </a:lnTo>
                  <a:lnTo>
                    <a:pt x="650" y="0"/>
                  </a:lnTo>
                  <a:lnTo>
                    <a:pt x="874" y="240"/>
                  </a:lnTo>
                  <a:lnTo>
                    <a:pt x="874" y="240"/>
                  </a:lnTo>
                  <a:lnTo>
                    <a:pt x="812" y="302"/>
                  </a:lnTo>
                  <a:lnTo>
                    <a:pt x="752" y="368"/>
                  </a:lnTo>
                  <a:lnTo>
                    <a:pt x="696" y="434"/>
                  </a:lnTo>
                  <a:lnTo>
                    <a:pt x="642" y="506"/>
                  </a:lnTo>
                  <a:lnTo>
                    <a:pt x="594" y="578"/>
                  </a:lnTo>
                  <a:lnTo>
                    <a:pt x="550" y="652"/>
                  </a:lnTo>
                  <a:lnTo>
                    <a:pt x="508" y="730"/>
                  </a:lnTo>
                  <a:lnTo>
                    <a:pt x="472" y="808"/>
                  </a:lnTo>
                  <a:lnTo>
                    <a:pt x="438" y="890"/>
                  </a:lnTo>
                  <a:lnTo>
                    <a:pt x="410" y="972"/>
                  </a:lnTo>
                  <a:lnTo>
                    <a:pt x="386" y="1056"/>
                  </a:lnTo>
                  <a:lnTo>
                    <a:pt x="366" y="1142"/>
                  </a:lnTo>
                  <a:lnTo>
                    <a:pt x="350" y="1228"/>
                  </a:lnTo>
                  <a:lnTo>
                    <a:pt x="338" y="1314"/>
                  </a:lnTo>
                  <a:lnTo>
                    <a:pt x="330" y="1402"/>
                  </a:lnTo>
                  <a:lnTo>
                    <a:pt x="328" y="1490"/>
                  </a:lnTo>
                  <a:lnTo>
                    <a:pt x="328" y="1490"/>
                  </a:lnTo>
                  <a:lnTo>
                    <a:pt x="330" y="1578"/>
                  </a:lnTo>
                  <a:lnTo>
                    <a:pt x="338" y="1664"/>
                  </a:lnTo>
                  <a:lnTo>
                    <a:pt x="348" y="1750"/>
                  </a:lnTo>
                  <a:lnTo>
                    <a:pt x="364" y="1834"/>
                  </a:lnTo>
                  <a:lnTo>
                    <a:pt x="382" y="1916"/>
                  </a:lnTo>
                  <a:lnTo>
                    <a:pt x="406" y="1996"/>
                  </a:lnTo>
                  <a:lnTo>
                    <a:pt x="432" y="2076"/>
                  </a:lnTo>
                  <a:lnTo>
                    <a:pt x="462" y="2152"/>
                  </a:lnTo>
                  <a:lnTo>
                    <a:pt x="496" y="2228"/>
                  </a:lnTo>
                  <a:lnTo>
                    <a:pt x="534" y="2302"/>
                  </a:lnTo>
                  <a:lnTo>
                    <a:pt x="576" y="2372"/>
                  </a:lnTo>
                  <a:lnTo>
                    <a:pt x="620" y="2442"/>
                  </a:lnTo>
                  <a:lnTo>
                    <a:pt x="668" y="2508"/>
                  </a:lnTo>
                  <a:lnTo>
                    <a:pt x="718" y="2574"/>
                  </a:lnTo>
                  <a:lnTo>
                    <a:pt x="772" y="2636"/>
                  </a:lnTo>
                  <a:lnTo>
                    <a:pt x="828" y="2694"/>
                  </a:lnTo>
                  <a:lnTo>
                    <a:pt x="886" y="2750"/>
                  </a:lnTo>
                  <a:lnTo>
                    <a:pt x="948" y="2804"/>
                  </a:lnTo>
                  <a:lnTo>
                    <a:pt x="1014" y="2854"/>
                  </a:lnTo>
                  <a:lnTo>
                    <a:pt x="1080" y="2902"/>
                  </a:lnTo>
                  <a:lnTo>
                    <a:pt x="1150" y="2946"/>
                  </a:lnTo>
                  <a:lnTo>
                    <a:pt x="1220" y="2988"/>
                  </a:lnTo>
                  <a:lnTo>
                    <a:pt x="1294" y="3026"/>
                  </a:lnTo>
                  <a:lnTo>
                    <a:pt x="1370" y="3060"/>
                  </a:lnTo>
                  <a:lnTo>
                    <a:pt x="1446" y="3090"/>
                  </a:lnTo>
                  <a:lnTo>
                    <a:pt x="1526" y="3116"/>
                  </a:lnTo>
                  <a:lnTo>
                    <a:pt x="1606" y="3140"/>
                  </a:lnTo>
                  <a:lnTo>
                    <a:pt x="1688" y="3158"/>
                  </a:lnTo>
                  <a:lnTo>
                    <a:pt x="1772" y="3174"/>
                  </a:lnTo>
                  <a:lnTo>
                    <a:pt x="1858" y="3184"/>
                  </a:lnTo>
                  <a:lnTo>
                    <a:pt x="1944" y="3192"/>
                  </a:lnTo>
                  <a:lnTo>
                    <a:pt x="2032" y="3194"/>
                  </a:lnTo>
                  <a:lnTo>
                    <a:pt x="2032" y="35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33" name="Freeform 11"/>
            <p:cNvSpPr>
              <a:spLocks/>
            </p:cNvSpPr>
            <p:nvPr userDrawn="1"/>
          </p:nvSpPr>
          <p:spPr bwMode="auto">
            <a:xfrm>
              <a:off x="399999" y="6544898"/>
              <a:ext cx="178245" cy="130948"/>
            </a:xfrm>
            <a:custGeom>
              <a:avLst/>
              <a:gdLst>
                <a:gd name="T0" fmla="*/ 912 w 912"/>
                <a:gd name="T1" fmla="*/ 670 h 670"/>
                <a:gd name="T2" fmla="*/ 912 w 912"/>
                <a:gd name="T3" fmla="*/ 670 h 670"/>
                <a:gd name="T4" fmla="*/ 844 w 912"/>
                <a:gd name="T5" fmla="*/ 668 h 670"/>
                <a:gd name="T6" fmla="*/ 776 w 912"/>
                <a:gd name="T7" fmla="*/ 660 h 670"/>
                <a:gd name="T8" fmla="*/ 708 w 912"/>
                <a:gd name="T9" fmla="*/ 650 h 670"/>
                <a:gd name="T10" fmla="*/ 644 w 912"/>
                <a:gd name="T11" fmla="*/ 636 h 670"/>
                <a:gd name="T12" fmla="*/ 578 w 912"/>
                <a:gd name="T13" fmla="*/ 618 h 670"/>
                <a:gd name="T14" fmla="*/ 516 w 912"/>
                <a:gd name="T15" fmla="*/ 596 h 670"/>
                <a:gd name="T16" fmla="*/ 454 w 912"/>
                <a:gd name="T17" fmla="*/ 570 h 670"/>
                <a:gd name="T18" fmla="*/ 394 w 912"/>
                <a:gd name="T19" fmla="*/ 540 h 670"/>
                <a:gd name="T20" fmla="*/ 336 w 912"/>
                <a:gd name="T21" fmla="*/ 508 h 670"/>
                <a:gd name="T22" fmla="*/ 282 w 912"/>
                <a:gd name="T23" fmla="*/ 470 h 670"/>
                <a:gd name="T24" fmla="*/ 228 w 912"/>
                <a:gd name="T25" fmla="*/ 430 h 670"/>
                <a:gd name="T26" fmla="*/ 176 w 912"/>
                <a:gd name="T27" fmla="*/ 388 h 670"/>
                <a:gd name="T28" fmla="*/ 128 w 912"/>
                <a:gd name="T29" fmla="*/ 340 h 670"/>
                <a:gd name="T30" fmla="*/ 82 w 912"/>
                <a:gd name="T31" fmla="*/ 292 h 670"/>
                <a:gd name="T32" fmla="*/ 40 w 912"/>
                <a:gd name="T33" fmla="*/ 238 h 670"/>
                <a:gd name="T34" fmla="*/ 0 w 912"/>
                <a:gd name="T35" fmla="*/ 184 h 670"/>
                <a:gd name="T36" fmla="*/ 272 w 912"/>
                <a:gd name="T37" fmla="*/ 0 h 670"/>
                <a:gd name="T38" fmla="*/ 272 w 912"/>
                <a:gd name="T39" fmla="*/ 0 h 670"/>
                <a:gd name="T40" fmla="*/ 300 w 912"/>
                <a:gd name="T41" fmla="*/ 38 h 670"/>
                <a:gd name="T42" fmla="*/ 330 w 912"/>
                <a:gd name="T43" fmla="*/ 76 h 670"/>
                <a:gd name="T44" fmla="*/ 362 w 912"/>
                <a:gd name="T45" fmla="*/ 110 h 670"/>
                <a:gd name="T46" fmla="*/ 396 w 912"/>
                <a:gd name="T47" fmla="*/ 142 h 670"/>
                <a:gd name="T48" fmla="*/ 432 w 912"/>
                <a:gd name="T49" fmla="*/ 172 h 670"/>
                <a:gd name="T50" fmla="*/ 470 w 912"/>
                <a:gd name="T51" fmla="*/ 200 h 670"/>
                <a:gd name="T52" fmla="*/ 510 w 912"/>
                <a:gd name="T53" fmla="*/ 226 h 670"/>
                <a:gd name="T54" fmla="*/ 550 w 912"/>
                <a:gd name="T55" fmla="*/ 250 h 670"/>
                <a:gd name="T56" fmla="*/ 592 w 912"/>
                <a:gd name="T57" fmla="*/ 270 h 670"/>
                <a:gd name="T58" fmla="*/ 634 w 912"/>
                <a:gd name="T59" fmla="*/ 288 h 670"/>
                <a:gd name="T60" fmla="*/ 678 w 912"/>
                <a:gd name="T61" fmla="*/ 304 h 670"/>
                <a:gd name="T62" fmla="*/ 724 w 912"/>
                <a:gd name="T63" fmla="*/ 316 h 670"/>
                <a:gd name="T64" fmla="*/ 770 w 912"/>
                <a:gd name="T65" fmla="*/ 326 h 670"/>
                <a:gd name="T66" fmla="*/ 816 w 912"/>
                <a:gd name="T67" fmla="*/ 334 h 670"/>
                <a:gd name="T68" fmla="*/ 864 w 912"/>
                <a:gd name="T69" fmla="*/ 338 h 670"/>
                <a:gd name="T70" fmla="*/ 912 w 912"/>
                <a:gd name="T71" fmla="*/ 340 h 670"/>
                <a:gd name="T72" fmla="*/ 912 w 912"/>
                <a:gd name="T73"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2" h="670">
                  <a:moveTo>
                    <a:pt x="912" y="670"/>
                  </a:moveTo>
                  <a:lnTo>
                    <a:pt x="912" y="670"/>
                  </a:lnTo>
                  <a:lnTo>
                    <a:pt x="844" y="668"/>
                  </a:lnTo>
                  <a:lnTo>
                    <a:pt x="776" y="660"/>
                  </a:lnTo>
                  <a:lnTo>
                    <a:pt x="708" y="650"/>
                  </a:lnTo>
                  <a:lnTo>
                    <a:pt x="644" y="636"/>
                  </a:lnTo>
                  <a:lnTo>
                    <a:pt x="578" y="618"/>
                  </a:lnTo>
                  <a:lnTo>
                    <a:pt x="516" y="596"/>
                  </a:lnTo>
                  <a:lnTo>
                    <a:pt x="454" y="570"/>
                  </a:lnTo>
                  <a:lnTo>
                    <a:pt x="394" y="540"/>
                  </a:lnTo>
                  <a:lnTo>
                    <a:pt x="336" y="508"/>
                  </a:lnTo>
                  <a:lnTo>
                    <a:pt x="282" y="470"/>
                  </a:lnTo>
                  <a:lnTo>
                    <a:pt x="228" y="430"/>
                  </a:lnTo>
                  <a:lnTo>
                    <a:pt x="176" y="388"/>
                  </a:lnTo>
                  <a:lnTo>
                    <a:pt x="128" y="340"/>
                  </a:lnTo>
                  <a:lnTo>
                    <a:pt x="82" y="292"/>
                  </a:lnTo>
                  <a:lnTo>
                    <a:pt x="40" y="238"/>
                  </a:lnTo>
                  <a:lnTo>
                    <a:pt x="0" y="184"/>
                  </a:lnTo>
                  <a:lnTo>
                    <a:pt x="272" y="0"/>
                  </a:lnTo>
                  <a:lnTo>
                    <a:pt x="272" y="0"/>
                  </a:lnTo>
                  <a:lnTo>
                    <a:pt x="300" y="38"/>
                  </a:lnTo>
                  <a:lnTo>
                    <a:pt x="330" y="76"/>
                  </a:lnTo>
                  <a:lnTo>
                    <a:pt x="362" y="110"/>
                  </a:lnTo>
                  <a:lnTo>
                    <a:pt x="396" y="142"/>
                  </a:lnTo>
                  <a:lnTo>
                    <a:pt x="432" y="172"/>
                  </a:lnTo>
                  <a:lnTo>
                    <a:pt x="470" y="200"/>
                  </a:lnTo>
                  <a:lnTo>
                    <a:pt x="510" y="226"/>
                  </a:lnTo>
                  <a:lnTo>
                    <a:pt x="550" y="250"/>
                  </a:lnTo>
                  <a:lnTo>
                    <a:pt x="592" y="270"/>
                  </a:lnTo>
                  <a:lnTo>
                    <a:pt x="634" y="288"/>
                  </a:lnTo>
                  <a:lnTo>
                    <a:pt x="678" y="304"/>
                  </a:lnTo>
                  <a:lnTo>
                    <a:pt x="724" y="316"/>
                  </a:lnTo>
                  <a:lnTo>
                    <a:pt x="770" y="326"/>
                  </a:lnTo>
                  <a:lnTo>
                    <a:pt x="816" y="334"/>
                  </a:lnTo>
                  <a:lnTo>
                    <a:pt x="864" y="338"/>
                  </a:lnTo>
                  <a:lnTo>
                    <a:pt x="912" y="340"/>
                  </a:lnTo>
                  <a:lnTo>
                    <a:pt x="912" y="6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sp>
          <p:nvSpPr>
            <p:cNvPr id="34" name="Freeform 12"/>
            <p:cNvSpPr>
              <a:spLocks/>
            </p:cNvSpPr>
            <p:nvPr userDrawn="1"/>
          </p:nvSpPr>
          <p:spPr bwMode="auto">
            <a:xfrm>
              <a:off x="306967" y="6573042"/>
              <a:ext cx="271277" cy="193881"/>
            </a:xfrm>
            <a:custGeom>
              <a:avLst/>
              <a:gdLst>
                <a:gd name="T0" fmla="*/ 1388 w 1388"/>
                <a:gd name="T1" fmla="*/ 992 h 992"/>
                <a:gd name="T2" fmla="*/ 1278 w 1388"/>
                <a:gd name="T3" fmla="*/ 988 h 992"/>
                <a:gd name="T4" fmla="*/ 1172 w 1388"/>
                <a:gd name="T5" fmla="*/ 978 h 992"/>
                <a:gd name="T6" fmla="*/ 1066 w 1388"/>
                <a:gd name="T7" fmla="*/ 960 h 992"/>
                <a:gd name="T8" fmla="*/ 962 w 1388"/>
                <a:gd name="T9" fmla="*/ 934 h 992"/>
                <a:gd name="T10" fmla="*/ 862 w 1388"/>
                <a:gd name="T11" fmla="*/ 902 h 992"/>
                <a:gd name="T12" fmla="*/ 764 w 1388"/>
                <a:gd name="T13" fmla="*/ 864 h 992"/>
                <a:gd name="T14" fmla="*/ 668 w 1388"/>
                <a:gd name="T15" fmla="*/ 818 h 992"/>
                <a:gd name="T16" fmla="*/ 578 w 1388"/>
                <a:gd name="T17" fmla="*/ 766 h 992"/>
                <a:gd name="T18" fmla="*/ 490 w 1388"/>
                <a:gd name="T19" fmla="*/ 710 h 992"/>
                <a:gd name="T20" fmla="*/ 406 w 1388"/>
                <a:gd name="T21" fmla="*/ 646 h 992"/>
                <a:gd name="T22" fmla="*/ 326 w 1388"/>
                <a:gd name="T23" fmla="*/ 578 h 992"/>
                <a:gd name="T24" fmla="*/ 250 w 1388"/>
                <a:gd name="T25" fmla="*/ 502 h 992"/>
                <a:gd name="T26" fmla="*/ 180 w 1388"/>
                <a:gd name="T27" fmla="*/ 424 h 992"/>
                <a:gd name="T28" fmla="*/ 114 w 1388"/>
                <a:gd name="T29" fmla="*/ 338 h 992"/>
                <a:gd name="T30" fmla="*/ 54 w 1388"/>
                <a:gd name="T31" fmla="*/ 248 h 992"/>
                <a:gd name="T32" fmla="*/ 0 w 1388"/>
                <a:gd name="T33" fmla="*/ 154 h 992"/>
                <a:gd name="T34" fmla="*/ 292 w 1388"/>
                <a:gd name="T35" fmla="*/ 0 h 992"/>
                <a:gd name="T36" fmla="*/ 336 w 1388"/>
                <a:gd name="T37" fmla="*/ 76 h 992"/>
                <a:gd name="T38" fmla="*/ 382 w 1388"/>
                <a:gd name="T39" fmla="*/ 146 h 992"/>
                <a:gd name="T40" fmla="*/ 434 w 1388"/>
                <a:gd name="T41" fmla="*/ 214 h 992"/>
                <a:gd name="T42" fmla="*/ 490 w 1388"/>
                <a:gd name="T43" fmla="*/ 276 h 992"/>
                <a:gd name="T44" fmla="*/ 548 w 1388"/>
                <a:gd name="T45" fmla="*/ 336 h 992"/>
                <a:gd name="T46" fmla="*/ 612 w 1388"/>
                <a:gd name="T47" fmla="*/ 390 h 992"/>
                <a:gd name="T48" fmla="*/ 678 w 1388"/>
                <a:gd name="T49" fmla="*/ 440 h 992"/>
                <a:gd name="T50" fmla="*/ 748 w 1388"/>
                <a:gd name="T51" fmla="*/ 484 h 992"/>
                <a:gd name="T52" fmla="*/ 820 w 1388"/>
                <a:gd name="T53" fmla="*/ 526 h 992"/>
                <a:gd name="T54" fmla="*/ 896 w 1388"/>
                <a:gd name="T55" fmla="*/ 560 h 992"/>
                <a:gd name="T56" fmla="*/ 972 w 1388"/>
                <a:gd name="T57" fmla="*/ 592 h 992"/>
                <a:gd name="T58" fmla="*/ 1052 w 1388"/>
                <a:gd name="T59" fmla="*/ 616 h 992"/>
                <a:gd name="T60" fmla="*/ 1134 w 1388"/>
                <a:gd name="T61" fmla="*/ 636 h 992"/>
                <a:gd name="T62" fmla="*/ 1216 w 1388"/>
                <a:gd name="T63" fmla="*/ 650 h 992"/>
                <a:gd name="T64" fmla="*/ 1302 w 1388"/>
                <a:gd name="T65" fmla="*/ 660 h 992"/>
                <a:gd name="T66" fmla="*/ 1388 w 1388"/>
                <a:gd name="T67" fmla="*/ 66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8" h="992">
                  <a:moveTo>
                    <a:pt x="1388" y="992"/>
                  </a:moveTo>
                  <a:lnTo>
                    <a:pt x="1388" y="992"/>
                  </a:lnTo>
                  <a:lnTo>
                    <a:pt x="1332" y="992"/>
                  </a:lnTo>
                  <a:lnTo>
                    <a:pt x="1278" y="988"/>
                  </a:lnTo>
                  <a:lnTo>
                    <a:pt x="1224" y="984"/>
                  </a:lnTo>
                  <a:lnTo>
                    <a:pt x="1172" y="978"/>
                  </a:lnTo>
                  <a:lnTo>
                    <a:pt x="1118" y="970"/>
                  </a:lnTo>
                  <a:lnTo>
                    <a:pt x="1066" y="960"/>
                  </a:lnTo>
                  <a:lnTo>
                    <a:pt x="1014" y="948"/>
                  </a:lnTo>
                  <a:lnTo>
                    <a:pt x="962" y="934"/>
                  </a:lnTo>
                  <a:lnTo>
                    <a:pt x="912" y="918"/>
                  </a:lnTo>
                  <a:lnTo>
                    <a:pt x="862" y="902"/>
                  </a:lnTo>
                  <a:lnTo>
                    <a:pt x="812" y="884"/>
                  </a:lnTo>
                  <a:lnTo>
                    <a:pt x="764" y="864"/>
                  </a:lnTo>
                  <a:lnTo>
                    <a:pt x="716" y="842"/>
                  </a:lnTo>
                  <a:lnTo>
                    <a:pt x="668" y="818"/>
                  </a:lnTo>
                  <a:lnTo>
                    <a:pt x="622" y="794"/>
                  </a:lnTo>
                  <a:lnTo>
                    <a:pt x="578" y="766"/>
                  </a:lnTo>
                  <a:lnTo>
                    <a:pt x="532" y="738"/>
                  </a:lnTo>
                  <a:lnTo>
                    <a:pt x="490" y="710"/>
                  </a:lnTo>
                  <a:lnTo>
                    <a:pt x="446" y="678"/>
                  </a:lnTo>
                  <a:lnTo>
                    <a:pt x="406" y="646"/>
                  </a:lnTo>
                  <a:lnTo>
                    <a:pt x="364" y="612"/>
                  </a:lnTo>
                  <a:lnTo>
                    <a:pt x="326" y="578"/>
                  </a:lnTo>
                  <a:lnTo>
                    <a:pt x="288" y="540"/>
                  </a:lnTo>
                  <a:lnTo>
                    <a:pt x="250" y="502"/>
                  </a:lnTo>
                  <a:lnTo>
                    <a:pt x="214" y="464"/>
                  </a:lnTo>
                  <a:lnTo>
                    <a:pt x="180" y="424"/>
                  </a:lnTo>
                  <a:lnTo>
                    <a:pt x="146" y="382"/>
                  </a:lnTo>
                  <a:lnTo>
                    <a:pt x="114" y="338"/>
                  </a:lnTo>
                  <a:lnTo>
                    <a:pt x="84" y="294"/>
                  </a:lnTo>
                  <a:lnTo>
                    <a:pt x="54" y="248"/>
                  </a:lnTo>
                  <a:lnTo>
                    <a:pt x="28" y="202"/>
                  </a:lnTo>
                  <a:lnTo>
                    <a:pt x="0" y="154"/>
                  </a:lnTo>
                  <a:lnTo>
                    <a:pt x="292" y="0"/>
                  </a:lnTo>
                  <a:lnTo>
                    <a:pt x="292" y="0"/>
                  </a:lnTo>
                  <a:lnTo>
                    <a:pt x="314" y="38"/>
                  </a:lnTo>
                  <a:lnTo>
                    <a:pt x="336" y="76"/>
                  </a:lnTo>
                  <a:lnTo>
                    <a:pt x="358" y="112"/>
                  </a:lnTo>
                  <a:lnTo>
                    <a:pt x="382" y="146"/>
                  </a:lnTo>
                  <a:lnTo>
                    <a:pt x="408" y="180"/>
                  </a:lnTo>
                  <a:lnTo>
                    <a:pt x="434" y="214"/>
                  </a:lnTo>
                  <a:lnTo>
                    <a:pt x="460" y="246"/>
                  </a:lnTo>
                  <a:lnTo>
                    <a:pt x="490" y="276"/>
                  </a:lnTo>
                  <a:lnTo>
                    <a:pt x="518" y="306"/>
                  </a:lnTo>
                  <a:lnTo>
                    <a:pt x="548" y="336"/>
                  </a:lnTo>
                  <a:lnTo>
                    <a:pt x="580" y="362"/>
                  </a:lnTo>
                  <a:lnTo>
                    <a:pt x="612" y="390"/>
                  </a:lnTo>
                  <a:lnTo>
                    <a:pt x="644" y="416"/>
                  </a:lnTo>
                  <a:lnTo>
                    <a:pt x="678" y="440"/>
                  </a:lnTo>
                  <a:lnTo>
                    <a:pt x="712" y="462"/>
                  </a:lnTo>
                  <a:lnTo>
                    <a:pt x="748" y="484"/>
                  </a:lnTo>
                  <a:lnTo>
                    <a:pt x="784" y="506"/>
                  </a:lnTo>
                  <a:lnTo>
                    <a:pt x="820" y="526"/>
                  </a:lnTo>
                  <a:lnTo>
                    <a:pt x="858" y="544"/>
                  </a:lnTo>
                  <a:lnTo>
                    <a:pt x="896" y="560"/>
                  </a:lnTo>
                  <a:lnTo>
                    <a:pt x="934" y="576"/>
                  </a:lnTo>
                  <a:lnTo>
                    <a:pt x="972" y="592"/>
                  </a:lnTo>
                  <a:lnTo>
                    <a:pt x="1012" y="604"/>
                  </a:lnTo>
                  <a:lnTo>
                    <a:pt x="1052" y="616"/>
                  </a:lnTo>
                  <a:lnTo>
                    <a:pt x="1092" y="628"/>
                  </a:lnTo>
                  <a:lnTo>
                    <a:pt x="1134" y="636"/>
                  </a:lnTo>
                  <a:lnTo>
                    <a:pt x="1176" y="644"/>
                  </a:lnTo>
                  <a:lnTo>
                    <a:pt x="1216" y="650"/>
                  </a:lnTo>
                  <a:lnTo>
                    <a:pt x="1260" y="656"/>
                  </a:lnTo>
                  <a:lnTo>
                    <a:pt x="1302" y="660"/>
                  </a:lnTo>
                  <a:lnTo>
                    <a:pt x="1344" y="662"/>
                  </a:lnTo>
                  <a:lnTo>
                    <a:pt x="1388" y="662"/>
                  </a:lnTo>
                  <a:lnTo>
                    <a:pt x="1388" y="99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AU"/>
            </a:p>
          </p:txBody>
        </p:sp>
        <p:sp>
          <p:nvSpPr>
            <p:cNvPr id="35" name="Freeform 13"/>
            <p:cNvSpPr>
              <a:spLocks/>
            </p:cNvSpPr>
            <p:nvPr userDrawn="1"/>
          </p:nvSpPr>
          <p:spPr bwMode="auto">
            <a:xfrm>
              <a:off x="183837" y="6502682"/>
              <a:ext cx="394407" cy="355318"/>
            </a:xfrm>
            <a:custGeom>
              <a:avLst/>
              <a:gdLst>
                <a:gd name="T0" fmla="*/ 2018 w 2018"/>
                <a:gd name="T1" fmla="*/ 1818 h 1818"/>
                <a:gd name="T2" fmla="*/ 1828 w 2018"/>
                <a:gd name="T3" fmla="*/ 1810 h 1818"/>
                <a:gd name="T4" fmla="*/ 1642 w 2018"/>
                <a:gd name="T5" fmla="*/ 1784 h 1818"/>
                <a:gd name="T6" fmla="*/ 1462 w 2018"/>
                <a:gd name="T7" fmla="*/ 1742 h 1818"/>
                <a:gd name="T8" fmla="*/ 1288 w 2018"/>
                <a:gd name="T9" fmla="*/ 1684 h 1818"/>
                <a:gd name="T10" fmla="*/ 1122 w 2018"/>
                <a:gd name="T11" fmla="*/ 1610 h 1818"/>
                <a:gd name="T12" fmla="*/ 962 w 2018"/>
                <a:gd name="T13" fmla="*/ 1524 h 1818"/>
                <a:gd name="T14" fmla="*/ 812 w 2018"/>
                <a:gd name="T15" fmla="*/ 1422 h 1818"/>
                <a:gd name="T16" fmla="*/ 672 w 2018"/>
                <a:gd name="T17" fmla="*/ 1310 h 1818"/>
                <a:gd name="T18" fmla="*/ 542 w 2018"/>
                <a:gd name="T19" fmla="*/ 1184 h 1818"/>
                <a:gd name="T20" fmla="*/ 424 w 2018"/>
                <a:gd name="T21" fmla="*/ 1048 h 1818"/>
                <a:gd name="T22" fmla="*/ 318 w 2018"/>
                <a:gd name="T23" fmla="*/ 902 h 1818"/>
                <a:gd name="T24" fmla="*/ 226 w 2018"/>
                <a:gd name="T25" fmla="*/ 746 h 1818"/>
                <a:gd name="T26" fmla="*/ 146 w 2018"/>
                <a:gd name="T27" fmla="*/ 580 h 1818"/>
                <a:gd name="T28" fmla="*/ 82 w 2018"/>
                <a:gd name="T29" fmla="*/ 408 h 1818"/>
                <a:gd name="T30" fmla="*/ 32 w 2018"/>
                <a:gd name="T31" fmla="*/ 228 h 1818"/>
                <a:gd name="T32" fmla="*/ 0 w 2018"/>
                <a:gd name="T33" fmla="*/ 40 h 1818"/>
                <a:gd name="T34" fmla="*/ 328 w 2018"/>
                <a:gd name="T35" fmla="*/ 0 h 1818"/>
                <a:gd name="T36" fmla="*/ 354 w 2018"/>
                <a:gd name="T37" fmla="*/ 156 h 1818"/>
                <a:gd name="T38" fmla="*/ 396 w 2018"/>
                <a:gd name="T39" fmla="*/ 308 h 1818"/>
                <a:gd name="T40" fmla="*/ 450 w 2018"/>
                <a:gd name="T41" fmla="*/ 452 h 1818"/>
                <a:gd name="T42" fmla="*/ 516 w 2018"/>
                <a:gd name="T43" fmla="*/ 590 h 1818"/>
                <a:gd name="T44" fmla="*/ 594 w 2018"/>
                <a:gd name="T45" fmla="*/ 722 h 1818"/>
                <a:gd name="T46" fmla="*/ 682 w 2018"/>
                <a:gd name="T47" fmla="*/ 844 h 1818"/>
                <a:gd name="T48" fmla="*/ 782 w 2018"/>
                <a:gd name="T49" fmla="*/ 958 h 1818"/>
                <a:gd name="T50" fmla="*/ 890 w 2018"/>
                <a:gd name="T51" fmla="*/ 1062 h 1818"/>
                <a:gd name="T52" fmla="*/ 1008 w 2018"/>
                <a:gd name="T53" fmla="*/ 1158 h 1818"/>
                <a:gd name="T54" fmla="*/ 1134 w 2018"/>
                <a:gd name="T55" fmla="*/ 1242 h 1818"/>
                <a:gd name="T56" fmla="*/ 1266 w 2018"/>
                <a:gd name="T57" fmla="*/ 1314 h 1818"/>
                <a:gd name="T58" fmla="*/ 1406 w 2018"/>
                <a:gd name="T59" fmla="*/ 1376 h 1818"/>
                <a:gd name="T60" fmla="*/ 1552 w 2018"/>
                <a:gd name="T61" fmla="*/ 1424 h 1818"/>
                <a:gd name="T62" fmla="*/ 1702 w 2018"/>
                <a:gd name="T63" fmla="*/ 1460 h 1818"/>
                <a:gd name="T64" fmla="*/ 1858 w 2018"/>
                <a:gd name="T65" fmla="*/ 1482 h 1818"/>
                <a:gd name="T66" fmla="*/ 2018 w 2018"/>
                <a:gd name="T67" fmla="*/ 149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8" h="1818">
                  <a:moveTo>
                    <a:pt x="2018" y="1818"/>
                  </a:moveTo>
                  <a:lnTo>
                    <a:pt x="2018" y="1818"/>
                  </a:lnTo>
                  <a:lnTo>
                    <a:pt x="1922" y="1816"/>
                  </a:lnTo>
                  <a:lnTo>
                    <a:pt x="1828" y="1810"/>
                  </a:lnTo>
                  <a:lnTo>
                    <a:pt x="1734" y="1800"/>
                  </a:lnTo>
                  <a:lnTo>
                    <a:pt x="1642" y="1784"/>
                  </a:lnTo>
                  <a:lnTo>
                    <a:pt x="1552" y="1764"/>
                  </a:lnTo>
                  <a:lnTo>
                    <a:pt x="1462" y="1742"/>
                  </a:lnTo>
                  <a:lnTo>
                    <a:pt x="1374" y="1714"/>
                  </a:lnTo>
                  <a:lnTo>
                    <a:pt x="1288" y="1684"/>
                  </a:lnTo>
                  <a:lnTo>
                    <a:pt x="1204" y="1648"/>
                  </a:lnTo>
                  <a:lnTo>
                    <a:pt x="1122" y="1610"/>
                  </a:lnTo>
                  <a:lnTo>
                    <a:pt x="1042" y="1568"/>
                  </a:lnTo>
                  <a:lnTo>
                    <a:pt x="962" y="1524"/>
                  </a:lnTo>
                  <a:lnTo>
                    <a:pt x="886" y="1474"/>
                  </a:lnTo>
                  <a:lnTo>
                    <a:pt x="812" y="1422"/>
                  </a:lnTo>
                  <a:lnTo>
                    <a:pt x="742" y="1368"/>
                  </a:lnTo>
                  <a:lnTo>
                    <a:pt x="672" y="1310"/>
                  </a:lnTo>
                  <a:lnTo>
                    <a:pt x="606" y="1248"/>
                  </a:lnTo>
                  <a:lnTo>
                    <a:pt x="542" y="1184"/>
                  </a:lnTo>
                  <a:lnTo>
                    <a:pt x="482" y="1118"/>
                  </a:lnTo>
                  <a:lnTo>
                    <a:pt x="424" y="1048"/>
                  </a:lnTo>
                  <a:lnTo>
                    <a:pt x="370" y="976"/>
                  </a:lnTo>
                  <a:lnTo>
                    <a:pt x="318" y="902"/>
                  </a:lnTo>
                  <a:lnTo>
                    <a:pt x="270" y="826"/>
                  </a:lnTo>
                  <a:lnTo>
                    <a:pt x="226" y="746"/>
                  </a:lnTo>
                  <a:lnTo>
                    <a:pt x="184" y="664"/>
                  </a:lnTo>
                  <a:lnTo>
                    <a:pt x="146" y="580"/>
                  </a:lnTo>
                  <a:lnTo>
                    <a:pt x="112" y="496"/>
                  </a:lnTo>
                  <a:lnTo>
                    <a:pt x="82" y="408"/>
                  </a:lnTo>
                  <a:lnTo>
                    <a:pt x="56" y="318"/>
                  </a:lnTo>
                  <a:lnTo>
                    <a:pt x="32" y="228"/>
                  </a:lnTo>
                  <a:lnTo>
                    <a:pt x="14" y="134"/>
                  </a:lnTo>
                  <a:lnTo>
                    <a:pt x="0" y="40"/>
                  </a:lnTo>
                  <a:lnTo>
                    <a:pt x="328" y="0"/>
                  </a:lnTo>
                  <a:lnTo>
                    <a:pt x="328" y="0"/>
                  </a:lnTo>
                  <a:lnTo>
                    <a:pt x="340" y="78"/>
                  </a:lnTo>
                  <a:lnTo>
                    <a:pt x="354" y="156"/>
                  </a:lnTo>
                  <a:lnTo>
                    <a:pt x="374" y="232"/>
                  </a:lnTo>
                  <a:lnTo>
                    <a:pt x="396" y="308"/>
                  </a:lnTo>
                  <a:lnTo>
                    <a:pt x="420" y="380"/>
                  </a:lnTo>
                  <a:lnTo>
                    <a:pt x="450" y="452"/>
                  </a:lnTo>
                  <a:lnTo>
                    <a:pt x="480" y="522"/>
                  </a:lnTo>
                  <a:lnTo>
                    <a:pt x="516" y="590"/>
                  </a:lnTo>
                  <a:lnTo>
                    <a:pt x="554" y="656"/>
                  </a:lnTo>
                  <a:lnTo>
                    <a:pt x="594" y="722"/>
                  </a:lnTo>
                  <a:lnTo>
                    <a:pt x="636" y="784"/>
                  </a:lnTo>
                  <a:lnTo>
                    <a:pt x="682" y="844"/>
                  </a:lnTo>
                  <a:lnTo>
                    <a:pt x="730" y="902"/>
                  </a:lnTo>
                  <a:lnTo>
                    <a:pt x="782" y="958"/>
                  </a:lnTo>
                  <a:lnTo>
                    <a:pt x="836" y="1012"/>
                  </a:lnTo>
                  <a:lnTo>
                    <a:pt x="890" y="1062"/>
                  </a:lnTo>
                  <a:lnTo>
                    <a:pt x="948" y="1112"/>
                  </a:lnTo>
                  <a:lnTo>
                    <a:pt x="1008" y="1158"/>
                  </a:lnTo>
                  <a:lnTo>
                    <a:pt x="1070" y="1202"/>
                  </a:lnTo>
                  <a:lnTo>
                    <a:pt x="1134" y="1242"/>
                  </a:lnTo>
                  <a:lnTo>
                    <a:pt x="1200" y="1280"/>
                  </a:lnTo>
                  <a:lnTo>
                    <a:pt x="1266" y="1314"/>
                  </a:lnTo>
                  <a:lnTo>
                    <a:pt x="1336" y="1348"/>
                  </a:lnTo>
                  <a:lnTo>
                    <a:pt x="1406" y="1376"/>
                  </a:lnTo>
                  <a:lnTo>
                    <a:pt x="1478" y="1402"/>
                  </a:lnTo>
                  <a:lnTo>
                    <a:pt x="1552" y="1424"/>
                  </a:lnTo>
                  <a:lnTo>
                    <a:pt x="1626" y="1444"/>
                  </a:lnTo>
                  <a:lnTo>
                    <a:pt x="1702" y="1460"/>
                  </a:lnTo>
                  <a:lnTo>
                    <a:pt x="1780" y="1472"/>
                  </a:lnTo>
                  <a:lnTo>
                    <a:pt x="1858" y="1482"/>
                  </a:lnTo>
                  <a:lnTo>
                    <a:pt x="1938" y="1488"/>
                  </a:lnTo>
                  <a:lnTo>
                    <a:pt x="2018" y="1490"/>
                  </a:lnTo>
                  <a:lnTo>
                    <a:pt x="2018" y="18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36" name="Rectangle 35"/>
            <p:cNvSpPr/>
            <p:nvPr/>
          </p:nvSpPr>
          <p:spPr>
            <a:xfrm>
              <a:off x="573162" y="6795067"/>
              <a:ext cx="11628000" cy="61200"/>
            </a:xfrm>
            <a:prstGeom prst="rect">
              <a:avLst/>
            </a:prstGeom>
            <a:gradFill flip="none" rotWithShape="1">
              <a:gsLst>
                <a:gs pos="0">
                  <a:schemeClr val="accent3"/>
                </a:gs>
                <a:gs pos="100000">
                  <a:schemeClr val="accent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 name="Picture 1" descr="A logo with a red and blue arrow&#10;&#10;Description automatically generated">
            <a:extLst>
              <a:ext uri="{FF2B5EF4-FFF2-40B4-BE49-F238E27FC236}">
                <a16:creationId xmlns:a16="http://schemas.microsoft.com/office/drawing/2014/main" id="{2831B8F6-6227-724A-3072-02E56E353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552" y="5816923"/>
            <a:ext cx="4201996" cy="685818"/>
          </a:xfrm>
          <a:prstGeom prst="rect">
            <a:avLst/>
          </a:prstGeom>
        </p:spPr>
      </p:pic>
      <p:sp>
        <p:nvSpPr>
          <p:cNvPr id="3" name="TextBox 2">
            <a:extLst>
              <a:ext uri="{FF2B5EF4-FFF2-40B4-BE49-F238E27FC236}">
                <a16:creationId xmlns:a16="http://schemas.microsoft.com/office/drawing/2014/main" id="{0AC36C32-DD9C-439C-C17C-83CD44E1D291}"/>
              </a:ext>
            </a:extLst>
          </p:cNvPr>
          <p:cNvSpPr txBox="1"/>
          <p:nvPr userDrawn="1"/>
        </p:nvSpPr>
        <p:spPr>
          <a:xfrm>
            <a:off x="655103" y="6561312"/>
            <a:ext cx="3069171" cy="338554"/>
          </a:xfrm>
          <a:prstGeom prst="rect">
            <a:avLst/>
          </a:prstGeom>
          <a:noFill/>
        </p:spPr>
        <p:txBody>
          <a:bodyPr wrap="square" rtlCol="0">
            <a:spAutoFit/>
          </a:bodyPr>
          <a:lstStyle/>
          <a:p>
            <a:r>
              <a:rPr lang="en-AU" sz="800" dirty="0">
                <a:solidFill>
                  <a:schemeClr val="tx1"/>
                </a:solidFill>
              </a:rPr>
              <a:t>© Crime and Corruption Commission (Queensland)</a:t>
            </a:r>
          </a:p>
          <a:p>
            <a:endParaRPr lang="en-AU" sz="800" dirty="0">
              <a:solidFill>
                <a:schemeClr val="tx1"/>
              </a:solidFill>
            </a:endParaRPr>
          </a:p>
        </p:txBody>
      </p:sp>
    </p:spTree>
    <p:extLst>
      <p:ext uri="{BB962C8B-B14F-4D97-AF65-F5344CB8AC3E}">
        <p14:creationId xmlns:p14="http://schemas.microsoft.com/office/powerpoint/2010/main" val="105802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9" name="Slide Number Placeholder 4"/>
          <p:cNvSpPr txBox="1">
            <a:spLocks/>
          </p:cNvSpPr>
          <p:nvPr userDrawn="1"/>
        </p:nvSpPr>
        <p:spPr>
          <a:xfrm>
            <a:off x="11534774" y="6537800"/>
            <a:ext cx="657226" cy="262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FCF4E5-30F6-4CE1-A8FA-040114FF382C}" type="slidenum">
              <a:rPr lang="en-AU" smtClean="0">
                <a:solidFill>
                  <a:schemeClr val="tx1"/>
                </a:solidFill>
              </a:rPr>
              <a:pPr algn="ctr"/>
              <a:t>‹#›</a:t>
            </a:fld>
            <a:endParaRPr lang="en-AU" dirty="0">
              <a:solidFill>
                <a:schemeClr val="tx1"/>
              </a:solidFill>
            </a:endParaRPr>
          </a:p>
        </p:txBody>
      </p:sp>
      <p:sp>
        <p:nvSpPr>
          <p:cNvPr id="58" name="Content Placeholder 57"/>
          <p:cNvSpPr>
            <a:spLocks noGrp="1"/>
          </p:cNvSpPr>
          <p:nvPr>
            <p:ph sz="quarter" idx="19"/>
          </p:nvPr>
        </p:nvSpPr>
        <p:spPr>
          <a:xfrm>
            <a:off x="1184275" y="1681670"/>
            <a:ext cx="5189538" cy="4351337"/>
          </a:xfrm>
        </p:spPr>
        <p:txBody>
          <a:bodyPr/>
          <a:lstStyle>
            <a:lvl1pPr marL="0" indent="0">
              <a:buClr>
                <a:schemeClr val="accent1"/>
              </a:buClr>
              <a:buFont typeface="Arial" panose="020B0604020202020204" pitchFamily="34" charset="0"/>
              <a:buNone/>
              <a:defRPr>
                <a:solidFill>
                  <a:schemeClr val="tx1"/>
                </a:solidFill>
              </a:defRPr>
            </a:lvl1pPr>
            <a:lvl2pPr marL="457200" indent="0">
              <a:buClr>
                <a:schemeClr val="accent1"/>
              </a:buClr>
              <a:buFont typeface="Arial" panose="020B0604020202020204" pitchFamily="34" charset="0"/>
              <a:buNone/>
              <a:defRPr>
                <a:solidFill>
                  <a:schemeClr val="tx1"/>
                </a:solidFill>
              </a:defRPr>
            </a:lvl2pPr>
            <a:lvl3pPr marL="914400" indent="0">
              <a:buClr>
                <a:schemeClr val="accent1"/>
              </a:buClr>
              <a:buFont typeface="Arial" panose="020B0604020202020204" pitchFamily="34" charset="0"/>
              <a:buNone/>
              <a:defRPr>
                <a:solidFill>
                  <a:schemeClr val="tx1"/>
                </a:solidFill>
              </a:defRPr>
            </a:lvl3pPr>
            <a:lvl4pPr marL="1371600" indent="0">
              <a:buClr>
                <a:schemeClr val="accent1"/>
              </a:buClr>
              <a:buFont typeface="Arial" panose="020B0604020202020204" pitchFamily="34" charset="0"/>
              <a:buNone/>
              <a:defRPr>
                <a:solidFill>
                  <a:schemeClr val="tx1"/>
                </a:solidFill>
              </a:defRPr>
            </a:lvl4pPr>
            <a:lvl5pPr marL="1828800" indent="0">
              <a:buClr>
                <a:schemeClr val="accent1"/>
              </a:buClr>
              <a:buFont typeface="Arial" panose="020B0604020202020204" pitchFamily="34" charse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9" name="Content Placeholder 57"/>
          <p:cNvSpPr>
            <a:spLocks noGrp="1"/>
          </p:cNvSpPr>
          <p:nvPr>
            <p:ph sz="quarter" idx="20"/>
          </p:nvPr>
        </p:nvSpPr>
        <p:spPr>
          <a:xfrm>
            <a:off x="6383338" y="1681670"/>
            <a:ext cx="5189538" cy="4351337"/>
          </a:xfrm>
        </p:spPr>
        <p:txBody>
          <a:bodyPr/>
          <a:lstStyle>
            <a:lvl1pPr>
              <a:buClr>
                <a:schemeClr val="accent3"/>
              </a:buClr>
              <a:defRPr>
                <a:solidFill>
                  <a:schemeClr val="tx1"/>
                </a:solidFill>
              </a:defRPr>
            </a:lvl1pPr>
            <a:lvl2pPr marL="685800" indent="-228600">
              <a:buClr>
                <a:schemeClr val="accent3"/>
              </a:buClr>
              <a:buFont typeface="Calibri" panose="020F0502020204030204" pitchFamily="34" charset="0"/>
              <a:buChar char="»"/>
              <a:defRPr>
                <a:solidFill>
                  <a:schemeClr val="tx1"/>
                </a:solidFill>
              </a:defRPr>
            </a:lvl2pPr>
            <a:lvl3pPr>
              <a:buClr>
                <a:schemeClr val="accent3"/>
              </a:buClr>
              <a:defRPr>
                <a:solidFill>
                  <a:schemeClr val="tx1"/>
                </a:solidFill>
              </a:defRPr>
            </a:lvl3pPr>
            <a:lvl4pPr marL="1371600" indent="0">
              <a:buClr>
                <a:schemeClr val="accent3"/>
              </a:buClr>
              <a:buFont typeface="Calibri" panose="020F0502020204030204" pitchFamily="34" charset="0"/>
              <a:buNone/>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25" name="Straight Connector 24"/>
          <p:cNvCxnSpPr/>
          <p:nvPr userDrawn="1"/>
        </p:nvCxnSpPr>
        <p:spPr>
          <a:xfrm>
            <a:off x="946129" y="542799"/>
            <a:ext cx="0" cy="602147"/>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Text Placeholder 28"/>
          <p:cNvSpPr>
            <a:spLocks noGrp="1"/>
          </p:cNvSpPr>
          <p:nvPr>
            <p:ph type="body" sz="quarter" idx="16" hasCustomPrompt="1"/>
          </p:nvPr>
        </p:nvSpPr>
        <p:spPr>
          <a:xfrm>
            <a:off x="1146199" y="475063"/>
            <a:ext cx="10807676" cy="1276475"/>
          </a:xfrm>
        </p:spPr>
        <p:txBody>
          <a:bodyPr>
            <a:noAutofit/>
          </a:bodyPr>
          <a:lstStyle>
            <a:lvl1pPr marL="0" indent="0">
              <a:buNone/>
              <a:defRPr sz="4800" b="0" baseline="0">
                <a:solidFill>
                  <a:schemeClr val="tx1"/>
                </a:solidFill>
              </a:defRPr>
            </a:lvl1pPr>
            <a:lvl2pPr marL="457200" indent="0">
              <a:buNone/>
              <a:defRPr sz="4800">
                <a:solidFill>
                  <a:schemeClr val="bg1"/>
                </a:solidFill>
              </a:defRPr>
            </a:lvl2pPr>
            <a:lvl3pPr marL="914400" indent="0">
              <a:buNone/>
              <a:defRPr sz="4800">
                <a:solidFill>
                  <a:schemeClr val="bg1"/>
                </a:solidFill>
              </a:defRPr>
            </a:lvl3pPr>
            <a:lvl4pPr marL="1371600" indent="0">
              <a:buNone/>
              <a:defRPr sz="4800">
                <a:solidFill>
                  <a:schemeClr val="bg1"/>
                </a:solidFill>
              </a:defRPr>
            </a:lvl4pPr>
            <a:lvl5pPr marL="1828800" indent="0">
              <a:buNone/>
              <a:defRPr sz="4800">
                <a:solidFill>
                  <a:schemeClr val="bg1"/>
                </a:solidFill>
              </a:defRPr>
            </a:lvl5pPr>
          </a:lstStyle>
          <a:p>
            <a:pPr lvl="0"/>
            <a:r>
              <a:rPr lang="en-US" dirty="0"/>
              <a:t>[Title of two column slide]</a:t>
            </a:r>
            <a:endParaRPr lang="en-AU" dirty="0"/>
          </a:p>
        </p:txBody>
      </p:sp>
      <p:grpSp>
        <p:nvGrpSpPr>
          <p:cNvPr id="20" name="Group 19"/>
          <p:cNvGrpSpPr/>
          <p:nvPr userDrawn="1"/>
        </p:nvGrpSpPr>
        <p:grpSpPr>
          <a:xfrm>
            <a:off x="181101" y="6063714"/>
            <a:ext cx="12020061" cy="794286"/>
            <a:chOff x="181101" y="6063714"/>
            <a:chExt cx="12020061" cy="794286"/>
          </a:xfrm>
        </p:grpSpPr>
        <p:sp>
          <p:nvSpPr>
            <p:cNvPr id="21" name="Freeform 5"/>
            <p:cNvSpPr>
              <a:spLocks/>
            </p:cNvSpPr>
            <p:nvPr userDrawn="1"/>
          </p:nvSpPr>
          <p:spPr bwMode="auto">
            <a:xfrm>
              <a:off x="363255" y="6246259"/>
              <a:ext cx="371344" cy="429587"/>
            </a:xfrm>
            <a:custGeom>
              <a:avLst/>
              <a:gdLst>
                <a:gd name="T0" fmla="*/ 1042 w 1900"/>
                <a:gd name="T1" fmla="*/ 2196 h 2198"/>
                <a:gd name="T2" fmla="*/ 878 w 1900"/>
                <a:gd name="T3" fmla="*/ 2174 h 2198"/>
                <a:gd name="T4" fmla="*/ 722 w 1900"/>
                <a:gd name="T5" fmla="*/ 2130 h 2198"/>
                <a:gd name="T6" fmla="*/ 576 w 1900"/>
                <a:gd name="T7" fmla="*/ 2064 h 2198"/>
                <a:gd name="T8" fmla="*/ 442 w 1900"/>
                <a:gd name="T9" fmla="*/ 1978 h 2198"/>
                <a:gd name="T10" fmla="*/ 322 w 1900"/>
                <a:gd name="T11" fmla="*/ 1876 h 2198"/>
                <a:gd name="T12" fmla="*/ 220 w 1900"/>
                <a:gd name="T13" fmla="*/ 1756 h 2198"/>
                <a:gd name="T14" fmla="*/ 134 w 1900"/>
                <a:gd name="T15" fmla="*/ 1622 h 2198"/>
                <a:gd name="T16" fmla="*/ 68 w 1900"/>
                <a:gd name="T17" fmla="*/ 1476 h 2198"/>
                <a:gd name="T18" fmla="*/ 24 w 1900"/>
                <a:gd name="T19" fmla="*/ 1320 h 2198"/>
                <a:gd name="T20" fmla="*/ 2 w 1900"/>
                <a:gd name="T21" fmla="*/ 1156 h 2198"/>
                <a:gd name="T22" fmla="*/ 2 w 1900"/>
                <a:gd name="T23" fmla="*/ 1042 h 2198"/>
                <a:gd name="T24" fmla="*/ 24 w 1900"/>
                <a:gd name="T25" fmla="*/ 878 h 2198"/>
                <a:gd name="T26" fmla="*/ 68 w 1900"/>
                <a:gd name="T27" fmla="*/ 722 h 2198"/>
                <a:gd name="T28" fmla="*/ 134 w 1900"/>
                <a:gd name="T29" fmla="*/ 576 h 2198"/>
                <a:gd name="T30" fmla="*/ 220 w 1900"/>
                <a:gd name="T31" fmla="*/ 442 h 2198"/>
                <a:gd name="T32" fmla="*/ 322 w 1900"/>
                <a:gd name="T33" fmla="*/ 322 h 2198"/>
                <a:gd name="T34" fmla="*/ 442 w 1900"/>
                <a:gd name="T35" fmla="*/ 218 h 2198"/>
                <a:gd name="T36" fmla="*/ 576 w 1900"/>
                <a:gd name="T37" fmla="*/ 132 h 2198"/>
                <a:gd name="T38" fmla="*/ 722 w 1900"/>
                <a:gd name="T39" fmla="*/ 66 h 2198"/>
                <a:gd name="T40" fmla="*/ 878 w 1900"/>
                <a:gd name="T41" fmla="*/ 22 h 2198"/>
                <a:gd name="T42" fmla="*/ 1042 w 1900"/>
                <a:gd name="T43" fmla="*/ 2 h 2198"/>
                <a:gd name="T44" fmla="*/ 1156 w 1900"/>
                <a:gd name="T45" fmla="*/ 2 h 2198"/>
                <a:gd name="T46" fmla="*/ 1322 w 1900"/>
                <a:gd name="T47" fmla="*/ 24 h 2198"/>
                <a:gd name="T48" fmla="*/ 1484 w 1900"/>
                <a:gd name="T49" fmla="*/ 70 h 2198"/>
                <a:gd name="T50" fmla="*/ 1636 w 1900"/>
                <a:gd name="T51" fmla="*/ 140 h 2198"/>
                <a:gd name="T52" fmla="*/ 1776 w 1900"/>
                <a:gd name="T53" fmla="*/ 234 h 2198"/>
                <a:gd name="T54" fmla="*/ 1900 w 1900"/>
                <a:gd name="T55" fmla="*/ 346 h 2198"/>
                <a:gd name="T56" fmla="*/ 1632 w 1900"/>
                <a:gd name="T57" fmla="*/ 544 h 2198"/>
                <a:gd name="T58" fmla="*/ 1540 w 1900"/>
                <a:gd name="T59" fmla="*/ 468 h 2198"/>
                <a:gd name="T60" fmla="*/ 1440 w 1900"/>
                <a:gd name="T61" fmla="*/ 408 h 2198"/>
                <a:gd name="T62" fmla="*/ 1332 w 1900"/>
                <a:gd name="T63" fmla="*/ 366 h 2198"/>
                <a:gd name="T64" fmla="*/ 1218 w 1900"/>
                <a:gd name="T65" fmla="*/ 338 h 2198"/>
                <a:gd name="T66" fmla="*/ 1100 w 1900"/>
                <a:gd name="T67" fmla="*/ 330 h 2198"/>
                <a:gd name="T68" fmla="*/ 1020 w 1900"/>
                <a:gd name="T69" fmla="*/ 334 h 2198"/>
                <a:gd name="T70" fmla="*/ 908 w 1900"/>
                <a:gd name="T71" fmla="*/ 354 h 2198"/>
                <a:gd name="T72" fmla="*/ 800 w 1900"/>
                <a:gd name="T73" fmla="*/ 390 h 2198"/>
                <a:gd name="T74" fmla="*/ 700 w 1900"/>
                <a:gd name="T75" fmla="*/ 440 h 2198"/>
                <a:gd name="T76" fmla="*/ 610 w 1900"/>
                <a:gd name="T77" fmla="*/ 506 h 2198"/>
                <a:gd name="T78" fmla="*/ 530 w 1900"/>
                <a:gd name="T79" fmla="*/ 582 h 2198"/>
                <a:gd name="T80" fmla="*/ 462 w 1900"/>
                <a:gd name="T81" fmla="*/ 668 h 2198"/>
                <a:gd name="T82" fmla="*/ 406 w 1900"/>
                <a:gd name="T83" fmla="*/ 766 h 2198"/>
                <a:gd name="T84" fmla="*/ 364 w 1900"/>
                <a:gd name="T85" fmla="*/ 870 h 2198"/>
                <a:gd name="T86" fmla="*/ 340 w 1900"/>
                <a:gd name="T87" fmla="*/ 982 h 2198"/>
                <a:gd name="T88" fmla="*/ 330 w 1900"/>
                <a:gd name="T89" fmla="*/ 1098 h 2198"/>
                <a:gd name="T90" fmla="*/ 334 w 1900"/>
                <a:gd name="T91" fmla="*/ 1178 h 2198"/>
                <a:gd name="T92" fmla="*/ 354 w 1900"/>
                <a:gd name="T93" fmla="*/ 1290 h 2198"/>
                <a:gd name="T94" fmla="*/ 390 w 1900"/>
                <a:gd name="T95" fmla="*/ 1398 h 2198"/>
                <a:gd name="T96" fmla="*/ 442 w 1900"/>
                <a:gd name="T97" fmla="*/ 1498 h 2198"/>
                <a:gd name="T98" fmla="*/ 506 w 1900"/>
                <a:gd name="T99" fmla="*/ 1588 h 2198"/>
                <a:gd name="T100" fmla="*/ 582 w 1900"/>
                <a:gd name="T101" fmla="*/ 1668 h 2198"/>
                <a:gd name="T102" fmla="*/ 670 w 1900"/>
                <a:gd name="T103" fmla="*/ 1736 h 2198"/>
                <a:gd name="T104" fmla="*/ 766 w 1900"/>
                <a:gd name="T105" fmla="*/ 1792 h 2198"/>
                <a:gd name="T106" fmla="*/ 870 w 1900"/>
                <a:gd name="T107" fmla="*/ 1834 h 2198"/>
                <a:gd name="T108" fmla="*/ 982 w 1900"/>
                <a:gd name="T109" fmla="*/ 1858 h 2198"/>
                <a:gd name="T110" fmla="*/ 1100 w 1900"/>
                <a:gd name="T111" fmla="*/ 1868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0" h="2198">
                  <a:moveTo>
                    <a:pt x="1100" y="2198"/>
                  </a:moveTo>
                  <a:lnTo>
                    <a:pt x="1100" y="2198"/>
                  </a:lnTo>
                  <a:lnTo>
                    <a:pt x="1042" y="2196"/>
                  </a:lnTo>
                  <a:lnTo>
                    <a:pt x="988" y="2192"/>
                  </a:lnTo>
                  <a:lnTo>
                    <a:pt x="932" y="2184"/>
                  </a:lnTo>
                  <a:lnTo>
                    <a:pt x="878" y="2174"/>
                  </a:lnTo>
                  <a:lnTo>
                    <a:pt x="826" y="2162"/>
                  </a:lnTo>
                  <a:lnTo>
                    <a:pt x="774" y="2148"/>
                  </a:lnTo>
                  <a:lnTo>
                    <a:pt x="722" y="2130"/>
                  </a:lnTo>
                  <a:lnTo>
                    <a:pt x="672" y="2110"/>
                  </a:lnTo>
                  <a:lnTo>
                    <a:pt x="624" y="2088"/>
                  </a:lnTo>
                  <a:lnTo>
                    <a:pt x="576" y="2064"/>
                  </a:lnTo>
                  <a:lnTo>
                    <a:pt x="530" y="2038"/>
                  </a:lnTo>
                  <a:lnTo>
                    <a:pt x="486" y="2010"/>
                  </a:lnTo>
                  <a:lnTo>
                    <a:pt x="442" y="1978"/>
                  </a:lnTo>
                  <a:lnTo>
                    <a:pt x="402" y="1946"/>
                  </a:lnTo>
                  <a:lnTo>
                    <a:pt x="362" y="1912"/>
                  </a:lnTo>
                  <a:lnTo>
                    <a:pt x="322" y="1876"/>
                  </a:lnTo>
                  <a:lnTo>
                    <a:pt x="286" y="1836"/>
                  </a:lnTo>
                  <a:lnTo>
                    <a:pt x="252" y="1796"/>
                  </a:lnTo>
                  <a:lnTo>
                    <a:pt x="220" y="1756"/>
                  </a:lnTo>
                  <a:lnTo>
                    <a:pt x="188" y="1712"/>
                  </a:lnTo>
                  <a:lnTo>
                    <a:pt x="160" y="1668"/>
                  </a:lnTo>
                  <a:lnTo>
                    <a:pt x="134" y="1622"/>
                  </a:lnTo>
                  <a:lnTo>
                    <a:pt x="110" y="1574"/>
                  </a:lnTo>
                  <a:lnTo>
                    <a:pt x="88" y="1526"/>
                  </a:lnTo>
                  <a:lnTo>
                    <a:pt x="68" y="1476"/>
                  </a:lnTo>
                  <a:lnTo>
                    <a:pt x="50" y="1424"/>
                  </a:lnTo>
                  <a:lnTo>
                    <a:pt x="36" y="1372"/>
                  </a:lnTo>
                  <a:lnTo>
                    <a:pt x="24" y="1320"/>
                  </a:lnTo>
                  <a:lnTo>
                    <a:pt x="14" y="1266"/>
                  </a:lnTo>
                  <a:lnTo>
                    <a:pt x="6" y="1210"/>
                  </a:lnTo>
                  <a:lnTo>
                    <a:pt x="2" y="1156"/>
                  </a:lnTo>
                  <a:lnTo>
                    <a:pt x="0" y="1098"/>
                  </a:lnTo>
                  <a:lnTo>
                    <a:pt x="0" y="1098"/>
                  </a:lnTo>
                  <a:lnTo>
                    <a:pt x="2" y="1042"/>
                  </a:lnTo>
                  <a:lnTo>
                    <a:pt x="6" y="986"/>
                  </a:lnTo>
                  <a:lnTo>
                    <a:pt x="14" y="932"/>
                  </a:lnTo>
                  <a:lnTo>
                    <a:pt x="24" y="878"/>
                  </a:lnTo>
                  <a:lnTo>
                    <a:pt x="36" y="824"/>
                  </a:lnTo>
                  <a:lnTo>
                    <a:pt x="50" y="772"/>
                  </a:lnTo>
                  <a:lnTo>
                    <a:pt x="68" y="722"/>
                  </a:lnTo>
                  <a:lnTo>
                    <a:pt x="88" y="672"/>
                  </a:lnTo>
                  <a:lnTo>
                    <a:pt x="110" y="622"/>
                  </a:lnTo>
                  <a:lnTo>
                    <a:pt x="134" y="576"/>
                  </a:lnTo>
                  <a:lnTo>
                    <a:pt x="160" y="530"/>
                  </a:lnTo>
                  <a:lnTo>
                    <a:pt x="188" y="484"/>
                  </a:lnTo>
                  <a:lnTo>
                    <a:pt x="220" y="442"/>
                  </a:lnTo>
                  <a:lnTo>
                    <a:pt x="252" y="400"/>
                  </a:lnTo>
                  <a:lnTo>
                    <a:pt x="286" y="360"/>
                  </a:lnTo>
                  <a:lnTo>
                    <a:pt x="322" y="322"/>
                  </a:lnTo>
                  <a:lnTo>
                    <a:pt x="362" y="286"/>
                  </a:lnTo>
                  <a:lnTo>
                    <a:pt x="402" y="252"/>
                  </a:lnTo>
                  <a:lnTo>
                    <a:pt x="442" y="218"/>
                  </a:lnTo>
                  <a:lnTo>
                    <a:pt x="486" y="188"/>
                  </a:lnTo>
                  <a:lnTo>
                    <a:pt x="530" y="160"/>
                  </a:lnTo>
                  <a:lnTo>
                    <a:pt x="576" y="132"/>
                  </a:lnTo>
                  <a:lnTo>
                    <a:pt x="624" y="108"/>
                  </a:lnTo>
                  <a:lnTo>
                    <a:pt x="672" y="86"/>
                  </a:lnTo>
                  <a:lnTo>
                    <a:pt x="722" y="66"/>
                  </a:lnTo>
                  <a:lnTo>
                    <a:pt x="774" y="50"/>
                  </a:lnTo>
                  <a:lnTo>
                    <a:pt x="826" y="34"/>
                  </a:lnTo>
                  <a:lnTo>
                    <a:pt x="878" y="22"/>
                  </a:lnTo>
                  <a:lnTo>
                    <a:pt x="932" y="12"/>
                  </a:lnTo>
                  <a:lnTo>
                    <a:pt x="988" y="6"/>
                  </a:lnTo>
                  <a:lnTo>
                    <a:pt x="1042" y="2"/>
                  </a:lnTo>
                  <a:lnTo>
                    <a:pt x="1100" y="0"/>
                  </a:lnTo>
                  <a:lnTo>
                    <a:pt x="1100" y="0"/>
                  </a:lnTo>
                  <a:lnTo>
                    <a:pt x="1156" y="2"/>
                  </a:lnTo>
                  <a:lnTo>
                    <a:pt x="1212" y="6"/>
                  </a:lnTo>
                  <a:lnTo>
                    <a:pt x="1268" y="14"/>
                  </a:lnTo>
                  <a:lnTo>
                    <a:pt x="1322" y="24"/>
                  </a:lnTo>
                  <a:lnTo>
                    <a:pt x="1378" y="36"/>
                  </a:lnTo>
                  <a:lnTo>
                    <a:pt x="1432" y="52"/>
                  </a:lnTo>
                  <a:lnTo>
                    <a:pt x="1484" y="70"/>
                  </a:lnTo>
                  <a:lnTo>
                    <a:pt x="1536" y="90"/>
                  </a:lnTo>
                  <a:lnTo>
                    <a:pt x="1586" y="114"/>
                  </a:lnTo>
                  <a:lnTo>
                    <a:pt x="1636" y="140"/>
                  </a:lnTo>
                  <a:lnTo>
                    <a:pt x="1684" y="168"/>
                  </a:lnTo>
                  <a:lnTo>
                    <a:pt x="1730" y="200"/>
                  </a:lnTo>
                  <a:lnTo>
                    <a:pt x="1776" y="234"/>
                  </a:lnTo>
                  <a:lnTo>
                    <a:pt x="1820" y="268"/>
                  </a:lnTo>
                  <a:lnTo>
                    <a:pt x="1860" y="306"/>
                  </a:lnTo>
                  <a:lnTo>
                    <a:pt x="1900" y="346"/>
                  </a:lnTo>
                  <a:lnTo>
                    <a:pt x="1660" y="572"/>
                  </a:lnTo>
                  <a:lnTo>
                    <a:pt x="1660" y="572"/>
                  </a:lnTo>
                  <a:lnTo>
                    <a:pt x="1632" y="544"/>
                  </a:lnTo>
                  <a:lnTo>
                    <a:pt x="1602" y="516"/>
                  </a:lnTo>
                  <a:lnTo>
                    <a:pt x="1572" y="492"/>
                  </a:lnTo>
                  <a:lnTo>
                    <a:pt x="1540" y="468"/>
                  </a:lnTo>
                  <a:lnTo>
                    <a:pt x="1508" y="446"/>
                  </a:lnTo>
                  <a:lnTo>
                    <a:pt x="1474" y="426"/>
                  </a:lnTo>
                  <a:lnTo>
                    <a:pt x="1440" y="408"/>
                  </a:lnTo>
                  <a:lnTo>
                    <a:pt x="1406" y="392"/>
                  </a:lnTo>
                  <a:lnTo>
                    <a:pt x="1370" y="378"/>
                  </a:lnTo>
                  <a:lnTo>
                    <a:pt x="1332" y="366"/>
                  </a:lnTo>
                  <a:lnTo>
                    <a:pt x="1296" y="354"/>
                  </a:lnTo>
                  <a:lnTo>
                    <a:pt x="1256" y="346"/>
                  </a:lnTo>
                  <a:lnTo>
                    <a:pt x="1218" y="338"/>
                  </a:lnTo>
                  <a:lnTo>
                    <a:pt x="1180" y="334"/>
                  </a:lnTo>
                  <a:lnTo>
                    <a:pt x="1140" y="330"/>
                  </a:lnTo>
                  <a:lnTo>
                    <a:pt x="1100" y="330"/>
                  </a:lnTo>
                  <a:lnTo>
                    <a:pt x="1100" y="330"/>
                  </a:lnTo>
                  <a:lnTo>
                    <a:pt x="1060" y="330"/>
                  </a:lnTo>
                  <a:lnTo>
                    <a:pt x="1020" y="334"/>
                  </a:lnTo>
                  <a:lnTo>
                    <a:pt x="982" y="338"/>
                  </a:lnTo>
                  <a:lnTo>
                    <a:pt x="944" y="346"/>
                  </a:lnTo>
                  <a:lnTo>
                    <a:pt x="908" y="354"/>
                  </a:lnTo>
                  <a:lnTo>
                    <a:pt x="870" y="364"/>
                  </a:lnTo>
                  <a:lnTo>
                    <a:pt x="836" y="376"/>
                  </a:lnTo>
                  <a:lnTo>
                    <a:pt x="800" y="390"/>
                  </a:lnTo>
                  <a:lnTo>
                    <a:pt x="766" y="406"/>
                  </a:lnTo>
                  <a:lnTo>
                    <a:pt x="734" y="422"/>
                  </a:lnTo>
                  <a:lnTo>
                    <a:pt x="700" y="440"/>
                  </a:lnTo>
                  <a:lnTo>
                    <a:pt x="670" y="460"/>
                  </a:lnTo>
                  <a:lnTo>
                    <a:pt x="640" y="482"/>
                  </a:lnTo>
                  <a:lnTo>
                    <a:pt x="610" y="506"/>
                  </a:lnTo>
                  <a:lnTo>
                    <a:pt x="582" y="530"/>
                  </a:lnTo>
                  <a:lnTo>
                    <a:pt x="556" y="554"/>
                  </a:lnTo>
                  <a:lnTo>
                    <a:pt x="530" y="582"/>
                  </a:lnTo>
                  <a:lnTo>
                    <a:pt x="506" y="610"/>
                  </a:lnTo>
                  <a:lnTo>
                    <a:pt x="484" y="638"/>
                  </a:lnTo>
                  <a:lnTo>
                    <a:pt x="462" y="668"/>
                  </a:lnTo>
                  <a:lnTo>
                    <a:pt x="442" y="700"/>
                  </a:lnTo>
                  <a:lnTo>
                    <a:pt x="424" y="732"/>
                  </a:lnTo>
                  <a:lnTo>
                    <a:pt x="406" y="766"/>
                  </a:lnTo>
                  <a:lnTo>
                    <a:pt x="390" y="800"/>
                  </a:lnTo>
                  <a:lnTo>
                    <a:pt x="378" y="834"/>
                  </a:lnTo>
                  <a:lnTo>
                    <a:pt x="364" y="870"/>
                  </a:lnTo>
                  <a:lnTo>
                    <a:pt x="354" y="906"/>
                  </a:lnTo>
                  <a:lnTo>
                    <a:pt x="346" y="944"/>
                  </a:lnTo>
                  <a:lnTo>
                    <a:pt x="340" y="982"/>
                  </a:lnTo>
                  <a:lnTo>
                    <a:pt x="334" y="1020"/>
                  </a:lnTo>
                  <a:lnTo>
                    <a:pt x="332" y="1060"/>
                  </a:lnTo>
                  <a:lnTo>
                    <a:pt x="330" y="1098"/>
                  </a:lnTo>
                  <a:lnTo>
                    <a:pt x="330" y="1098"/>
                  </a:lnTo>
                  <a:lnTo>
                    <a:pt x="332" y="1138"/>
                  </a:lnTo>
                  <a:lnTo>
                    <a:pt x="334" y="1178"/>
                  </a:lnTo>
                  <a:lnTo>
                    <a:pt x="340" y="1216"/>
                  </a:lnTo>
                  <a:lnTo>
                    <a:pt x="346" y="1254"/>
                  </a:lnTo>
                  <a:lnTo>
                    <a:pt x="354" y="1290"/>
                  </a:lnTo>
                  <a:lnTo>
                    <a:pt x="364" y="1328"/>
                  </a:lnTo>
                  <a:lnTo>
                    <a:pt x="378" y="1362"/>
                  </a:lnTo>
                  <a:lnTo>
                    <a:pt x="390" y="1398"/>
                  </a:lnTo>
                  <a:lnTo>
                    <a:pt x="406" y="1432"/>
                  </a:lnTo>
                  <a:lnTo>
                    <a:pt x="424" y="1464"/>
                  </a:lnTo>
                  <a:lnTo>
                    <a:pt x="442" y="1498"/>
                  </a:lnTo>
                  <a:lnTo>
                    <a:pt x="462" y="1528"/>
                  </a:lnTo>
                  <a:lnTo>
                    <a:pt x="484" y="1558"/>
                  </a:lnTo>
                  <a:lnTo>
                    <a:pt x="506" y="1588"/>
                  </a:lnTo>
                  <a:lnTo>
                    <a:pt x="530" y="1616"/>
                  </a:lnTo>
                  <a:lnTo>
                    <a:pt x="556" y="1642"/>
                  </a:lnTo>
                  <a:lnTo>
                    <a:pt x="582" y="1668"/>
                  </a:lnTo>
                  <a:lnTo>
                    <a:pt x="610" y="1692"/>
                  </a:lnTo>
                  <a:lnTo>
                    <a:pt x="640" y="1714"/>
                  </a:lnTo>
                  <a:lnTo>
                    <a:pt x="670" y="1736"/>
                  </a:lnTo>
                  <a:lnTo>
                    <a:pt x="700" y="1756"/>
                  </a:lnTo>
                  <a:lnTo>
                    <a:pt x="734" y="1774"/>
                  </a:lnTo>
                  <a:lnTo>
                    <a:pt x="766" y="1792"/>
                  </a:lnTo>
                  <a:lnTo>
                    <a:pt x="800" y="1808"/>
                  </a:lnTo>
                  <a:lnTo>
                    <a:pt x="836" y="1820"/>
                  </a:lnTo>
                  <a:lnTo>
                    <a:pt x="870" y="1834"/>
                  </a:lnTo>
                  <a:lnTo>
                    <a:pt x="908" y="1844"/>
                  </a:lnTo>
                  <a:lnTo>
                    <a:pt x="944" y="1852"/>
                  </a:lnTo>
                  <a:lnTo>
                    <a:pt x="982" y="1858"/>
                  </a:lnTo>
                  <a:lnTo>
                    <a:pt x="1020" y="1864"/>
                  </a:lnTo>
                  <a:lnTo>
                    <a:pt x="1060" y="1866"/>
                  </a:lnTo>
                  <a:lnTo>
                    <a:pt x="1100" y="1868"/>
                  </a:lnTo>
                  <a:lnTo>
                    <a:pt x="1100" y="21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2" name="Freeform 6"/>
            <p:cNvSpPr>
              <a:spLocks/>
            </p:cNvSpPr>
            <p:nvPr userDrawn="1"/>
          </p:nvSpPr>
          <p:spPr bwMode="auto">
            <a:xfrm>
              <a:off x="272178" y="6155182"/>
              <a:ext cx="585161" cy="611741"/>
            </a:xfrm>
            <a:custGeom>
              <a:avLst/>
              <a:gdLst>
                <a:gd name="T0" fmla="*/ 1406 w 2994"/>
                <a:gd name="T1" fmla="*/ 3122 h 3130"/>
                <a:gd name="T2" fmla="*/ 1100 w 2994"/>
                <a:gd name="T3" fmla="*/ 3060 h 3130"/>
                <a:gd name="T4" fmla="*/ 820 w 2994"/>
                <a:gd name="T5" fmla="*/ 2940 h 3130"/>
                <a:gd name="T6" fmla="*/ 570 w 2994"/>
                <a:gd name="T7" fmla="*/ 2772 h 3130"/>
                <a:gd name="T8" fmla="*/ 358 w 2994"/>
                <a:gd name="T9" fmla="*/ 2560 h 3130"/>
                <a:gd name="T10" fmla="*/ 190 w 2994"/>
                <a:gd name="T11" fmla="*/ 2310 h 3130"/>
                <a:gd name="T12" fmla="*/ 70 w 2994"/>
                <a:gd name="T13" fmla="*/ 2030 h 3130"/>
                <a:gd name="T14" fmla="*/ 8 w 2994"/>
                <a:gd name="T15" fmla="*/ 1724 h 3130"/>
                <a:gd name="T16" fmla="*/ 2 w 2994"/>
                <a:gd name="T17" fmla="*/ 1484 h 3130"/>
                <a:gd name="T18" fmla="*/ 50 w 2994"/>
                <a:gd name="T19" fmla="*/ 1174 h 3130"/>
                <a:gd name="T20" fmla="*/ 154 w 2994"/>
                <a:gd name="T21" fmla="*/ 886 h 3130"/>
                <a:gd name="T22" fmla="*/ 312 w 2994"/>
                <a:gd name="T23" fmla="*/ 628 h 3130"/>
                <a:gd name="T24" fmla="*/ 514 w 2994"/>
                <a:gd name="T25" fmla="*/ 406 h 3130"/>
                <a:gd name="T26" fmla="*/ 754 w 2994"/>
                <a:gd name="T27" fmla="*/ 226 h 3130"/>
                <a:gd name="T28" fmla="*/ 1028 w 2994"/>
                <a:gd name="T29" fmla="*/ 94 h 3130"/>
                <a:gd name="T30" fmla="*/ 1328 w 2994"/>
                <a:gd name="T31" fmla="*/ 18 h 3130"/>
                <a:gd name="T32" fmla="*/ 1566 w 2994"/>
                <a:gd name="T33" fmla="*/ 0 h 3130"/>
                <a:gd name="T34" fmla="*/ 1792 w 2994"/>
                <a:gd name="T35" fmla="*/ 16 h 3130"/>
                <a:gd name="T36" fmla="*/ 2012 w 2994"/>
                <a:gd name="T37" fmla="*/ 64 h 3130"/>
                <a:gd name="T38" fmla="*/ 2220 w 2994"/>
                <a:gd name="T39" fmla="*/ 144 h 3130"/>
                <a:gd name="T40" fmla="*/ 2414 w 2994"/>
                <a:gd name="T41" fmla="*/ 250 h 3130"/>
                <a:gd name="T42" fmla="*/ 2592 w 2994"/>
                <a:gd name="T43" fmla="*/ 384 h 3130"/>
                <a:gd name="T44" fmla="*/ 2750 w 2994"/>
                <a:gd name="T45" fmla="*/ 540 h 3130"/>
                <a:gd name="T46" fmla="*/ 2884 w 2994"/>
                <a:gd name="T47" fmla="*/ 720 h 3130"/>
                <a:gd name="T48" fmla="*/ 2994 w 2994"/>
                <a:gd name="T49" fmla="*/ 922 h 3130"/>
                <a:gd name="T50" fmla="*/ 2652 w 2994"/>
                <a:gd name="T51" fmla="*/ 976 h 3130"/>
                <a:gd name="T52" fmla="*/ 2556 w 2994"/>
                <a:gd name="T53" fmla="*/ 826 h 3130"/>
                <a:gd name="T54" fmla="*/ 2440 w 2994"/>
                <a:gd name="T55" fmla="*/ 692 h 3130"/>
                <a:gd name="T56" fmla="*/ 2308 w 2994"/>
                <a:gd name="T57" fmla="*/ 576 h 3130"/>
                <a:gd name="T58" fmla="*/ 2160 w 2994"/>
                <a:gd name="T59" fmla="*/ 482 h 3130"/>
                <a:gd name="T60" fmla="*/ 2002 w 2994"/>
                <a:gd name="T61" fmla="*/ 408 h 3130"/>
                <a:gd name="T62" fmla="*/ 1832 w 2994"/>
                <a:gd name="T63" fmla="*/ 358 h 3130"/>
                <a:gd name="T64" fmla="*/ 1656 w 2994"/>
                <a:gd name="T65" fmla="*/ 332 h 3130"/>
                <a:gd name="T66" fmla="*/ 1502 w 2994"/>
                <a:gd name="T67" fmla="*/ 330 h 3130"/>
                <a:gd name="T68" fmla="*/ 1256 w 2994"/>
                <a:gd name="T69" fmla="*/ 368 h 3130"/>
                <a:gd name="T70" fmla="*/ 1030 w 2994"/>
                <a:gd name="T71" fmla="*/ 450 h 3130"/>
                <a:gd name="T72" fmla="*/ 826 w 2994"/>
                <a:gd name="T73" fmla="*/ 574 h 3130"/>
                <a:gd name="T74" fmla="*/ 650 w 2994"/>
                <a:gd name="T75" fmla="*/ 734 h 3130"/>
                <a:gd name="T76" fmla="*/ 508 w 2994"/>
                <a:gd name="T77" fmla="*/ 924 h 3130"/>
                <a:gd name="T78" fmla="*/ 404 w 2994"/>
                <a:gd name="T79" fmla="*/ 1140 h 3130"/>
                <a:gd name="T80" fmla="*/ 344 w 2994"/>
                <a:gd name="T81" fmla="*/ 1376 h 3130"/>
                <a:gd name="T82" fmla="*/ 330 w 2994"/>
                <a:gd name="T83" fmla="*/ 1564 h 3130"/>
                <a:gd name="T84" fmla="*/ 354 w 2994"/>
                <a:gd name="T85" fmla="*/ 1814 h 3130"/>
                <a:gd name="T86" fmla="*/ 426 w 2994"/>
                <a:gd name="T87" fmla="*/ 2046 h 3130"/>
                <a:gd name="T88" fmla="*/ 540 w 2994"/>
                <a:gd name="T89" fmla="*/ 2256 h 3130"/>
                <a:gd name="T90" fmla="*/ 692 w 2994"/>
                <a:gd name="T91" fmla="*/ 2438 h 3130"/>
                <a:gd name="T92" fmla="*/ 874 w 2994"/>
                <a:gd name="T93" fmla="*/ 2590 h 3130"/>
                <a:gd name="T94" fmla="*/ 1084 w 2994"/>
                <a:gd name="T95" fmla="*/ 2704 h 3130"/>
                <a:gd name="T96" fmla="*/ 1316 w 2994"/>
                <a:gd name="T97" fmla="*/ 2776 h 3130"/>
                <a:gd name="T98" fmla="*/ 1566 w 2994"/>
                <a:gd name="T99" fmla="*/ 2800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94" h="3130">
                  <a:moveTo>
                    <a:pt x="1566" y="3130"/>
                  </a:moveTo>
                  <a:lnTo>
                    <a:pt x="1566" y="3130"/>
                  </a:lnTo>
                  <a:lnTo>
                    <a:pt x="1484" y="3128"/>
                  </a:lnTo>
                  <a:lnTo>
                    <a:pt x="1406" y="3122"/>
                  </a:lnTo>
                  <a:lnTo>
                    <a:pt x="1328" y="3112"/>
                  </a:lnTo>
                  <a:lnTo>
                    <a:pt x="1250" y="3098"/>
                  </a:lnTo>
                  <a:lnTo>
                    <a:pt x="1174" y="3080"/>
                  </a:lnTo>
                  <a:lnTo>
                    <a:pt x="1100" y="3060"/>
                  </a:lnTo>
                  <a:lnTo>
                    <a:pt x="1028" y="3034"/>
                  </a:lnTo>
                  <a:lnTo>
                    <a:pt x="956" y="3006"/>
                  </a:lnTo>
                  <a:lnTo>
                    <a:pt x="888" y="2976"/>
                  </a:lnTo>
                  <a:lnTo>
                    <a:pt x="820" y="2940"/>
                  </a:lnTo>
                  <a:lnTo>
                    <a:pt x="754" y="2904"/>
                  </a:lnTo>
                  <a:lnTo>
                    <a:pt x="690" y="2862"/>
                  </a:lnTo>
                  <a:lnTo>
                    <a:pt x="630" y="2818"/>
                  </a:lnTo>
                  <a:lnTo>
                    <a:pt x="570" y="2772"/>
                  </a:lnTo>
                  <a:lnTo>
                    <a:pt x="514" y="2722"/>
                  </a:lnTo>
                  <a:lnTo>
                    <a:pt x="458" y="2672"/>
                  </a:lnTo>
                  <a:lnTo>
                    <a:pt x="408" y="2616"/>
                  </a:lnTo>
                  <a:lnTo>
                    <a:pt x="358" y="2560"/>
                  </a:lnTo>
                  <a:lnTo>
                    <a:pt x="312" y="2500"/>
                  </a:lnTo>
                  <a:lnTo>
                    <a:pt x="268" y="2440"/>
                  </a:lnTo>
                  <a:lnTo>
                    <a:pt x="226" y="2376"/>
                  </a:lnTo>
                  <a:lnTo>
                    <a:pt x="190" y="2310"/>
                  </a:lnTo>
                  <a:lnTo>
                    <a:pt x="154" y="2242"/>
                  </a:lnTo>
                  <a:lnTo>
                    <a:pt x="124" y="2174"/>
                  </a:lnTo>
                  <a:lnTo>
                    <a:pt x="96" y="2102"/>
                  </a:lnTo>
                  <a:lnTo>
                    <a:pt x="70" y="2030"/>
                  </a:lnTo>
                  <a:lnTo>
                    <a:pt x="50" y="1956"/>
                  </a:lnTo>
                  <a:lnTo>
                    <a:pt x="32" y="1880"/>
                  </a:lnTo>
                  <a:lnTo>
                    <a:pt x="18" y="1802"/>
                  </a:lnTo>
                  <a:lnTo>
                    <a:pt x="8" y="1724"/>
                  </a:lnTo>
                  <a:lnTo>
                    <a:pt x="2" y="1646"/>
                  </a:lnTo>
                  <a:lnTo>
                    <a:pt x="0" y="1564"/>
                  </a:lnTo>
                  <a:lnTo>
                    <a:pt x="0" y="1564"/>
                  </a:lnTo>
                  <a:lnTo>
                    <a:pt x="2" y="1484"/>
                  </a:lnTo>
                  <a:lnTo>
                    <a:pt x="8" y="1404"/>
                  </a:lnTo>
                  <a:lnTo>
                    <a:pt x="18" y="1326"/>
                  </a:lnTo>
                  <a:lnTo>
                    <a:pt x="32" y="1250"/>
                  </a:lnTo>
                  <a:lnTo>
                    <a:pt x="50" y="1174"/>
                  </a:lnTo>
                  <a:lnTo>
                    <a:pt x="70" y="1100"/>
                  </a:lnTo>
                  <a:lnTo>
                    <a:pt x="96" y="1026"/>
                  </a:lnTo>
                  <a:lnTo>
                    <a:pt x="124" y="956"/>
                  </a:lnTo>
                  <a:lnTo>
                    <a:pt x="154" y="886"/>
                  </a:lnTo>
                  <a:lnTo>
                    <a:pt x="190" y="820"/>
                  </a:lnTo>
                  <a:lnTo>
                    <a:pt x="226" y="754"/>
                  </a:lnTo>
                  <a:lnTo>
                    <a:pt x="268" y="690"/>
                  </a:lnTo>
                  <a:lnTo>
                    <a:pt x="312" y="628"/>
                  </a:lnTo>
                  <a:lnTo>
                    <a:pt x="358" y="570"/>
                  </a:lnTo>
                  <a:lnTo>
                    <a:pt x="408" y="512"/>
                  </a:lnTo>
                  <a:lnTo>
                    <a:pt x="458" y="458"/>
                  </a:lnTo>
                  <a:lnTo>
                    <a:pt x="514" y="406"/>
                  </a:lnTo>
                  <a:lnTo>
                    <a:pt x="570" y="358"/>
                  </a:lnTo>
                  <a:lnTo>
                    <a:pt x="630" y="310"/>
                  </a:lnTo>
                  <a:lnTo>
                    <a:pt x="690" y="266"/>
                  </a:lnTo>
                  <a:lnTo>
                    <a:pt x="754" y="226"/>
                  </a:lnTo>
                  <a:lnTo>
                    <a:pt x="820" y="188"/>
                  </a:lnTo>
                  <a:lnTo>
                    <a:pt x="888" y="154"/>
                  </a:lnTo>
                  <a:lnTo>
                    <a:pt x="956" y="122"/>
                  </a:lnTo>
                  <a:lnTo>
                    <a:pt x="1028" y="94"/>
                  </a:lnTo>
                  <a:lnTo>
                    <a:pt x="1100" y="70"/>
                  </a:lnTo>
                  <a:lnTo>
                    <a:pt x="1174" y="48"/>
                  </a:lnTo>
                  <a:lnTo>
                    <a:pt x="1250" y="30"/>
                  </a:lnTo>
                  <a:lnTo>
                    <a:pt x="1328" y="18"/>
                  </a:lnTo>
                  <a:lnTo>
                    <a:pt x="1406" y="8"/>
                  </a:lnTo>
                  <a:lnTo>
                    <a:pt x="1484" y="2"/>
                  </a:lnTo>
                  <a:lnTo>
                    <a:pt x="1566" y="0"/>
                  </a:lnTo>
                  <a:lnTo>
                    <a:pt x="1566" y="0"/>
                  </a:lnTo>
                  <a:lnTo>
                    <a:pt x="1622" y="0"/>
                  </a:lnTo>
                  <a:lnTo>
                    <a:pt x="1680" y="4"/>
                  </a:lnTo>
                  <a:lnTo>
                    <a:pt x="1736" y="8"/>
                  </a:lnTo>
                  <a:lnTo>
                    <a:pt x="1792" y="16"/>
                  </a:lnTo>
                  <a:lnTo>
                    <a:pt x="1848" y="26"/>
                  </a:lnTo>
                  <a:lnTo>
                    <a:pt x="1904" y="36"/>
                  </a:lnTo>
                  <a:lnTo>
                    <a:pt x="1958" y="50"/>
                  </a:lnTo>
                  <a:lnTo>
                    <a:pt x="2012" y="64"/>
                  </a:lnTo>
                  <a:lnTo>
                    <a:pt x="2066" y="82"/>
                  </a:lnTo>
                  <a:lnTo>
                    <a:pt x="2118" y="100"/>
                  </a:lnTo>
                  <a:lnTo>
                    <a:pt x="2170" y="120"/>
                  </a:lnTo>
                  <a:lnTo>
                    <a:pt x="2220" y="144"/>
                  </a:lnTo>
                  <a:lnTo>
                    <a:pt x="2270" y="168"/>
                  </a:lnTo>
                  <a:lnTo>
                    <a:pt x="2320" y="194"/>
                  </a:lnTo>
                  <a:lnTo>
                    <a:pt x="2368" y="220"/>
                  </a:lnTo>
                  <a:lnTo>
                    <a:pt x="2414" y="250"/>
                  </a:lnTo>
                  <a:lnTo>
                    <a:pt x="2460" y="282"/>
                  </a:lnTo>
                  <a:lnTo>
                    <a:pt x="2506" y="314"/>
                  </a:lnTo>
                  <a:lnTo>
                    <a:pt x="2550" y="348"/>
                  </a:lnTo>
                  <a:lnTo>
                    <a:pt x="2592" y="384"/>
                  </a:lnTo>
                  <a:lnTo>
                    <a:pt x="2634" y="420"/>
                  </a:lnTo>
                  <a:lnTo>
                    <a:pt x="2674" y="460"/>
                  </a:lnTo>
                  <a:lnTo>
                    <a:pt x="2712" y="500"/>
                  </a:lnTo>
                  <a:lnTo>
                    <a:pt x="2750" y="540"/>
                  </a:lnTo>
                  <a:lnTo>
                    <a:pt x="2786" y="584"/>
                  </a:lnTo>
                  <a:lnTo>
                    <a:pt x="2820" y="628"/>
                  </a:lnTo>
                  <a:lnTo>
                    <a:pt x="2852" y="674"/>
                  </a:lnTo>
                  <a:lnTo>
                    <a:pt x="2884" y="720"/>
                  </a:lnTo>
                  <a:lnTo>
                    <a:pt x="2914" y="770"/>
                  </a:lnTo>
                  <a:lnTo>
                    <a:pt x="2942" y="818"/>
                  </a:lnTo>
                  <a:lnTo>
                    <a:pt x="2968" y="870"/>
                  </a:lnTo>
                  <a:lnTo>
                    <a:pt x="2994" y="922"/>
                  </a:lnTo>
                  <a:lnTo>
                    <a:pt x="2692" y="1056"/>
                  </a:lnTo>
                  <a:lnTo>
                    <a:pt x="2692" y="1056"/>
                  </a:lnTo>
                  <a:lnTo>
                    <a:pt x="2674" y="1016"/>
                  </a:lnTo>
                  <a:lnTo>
                    <a:pt x="2652" y="976"/>
                  </a:lnTo>
                  <a:lnTo>
                    <a:pt x="2630" y="936"/>
                  </a:lnTo>
                  <a:lnTo>
                    <a:pt x="2606" y="898"/>
                  </a:lnTo>
                  <a:lnTo>
                    <a:pt x="2582" y="862"/>
                  </a:lnTo>
                  <a:lnTo>
                    <a:pt x="2556" y="826"/>
                  </a:lnTo>
                  <a:lnTo>
                    <a:pt x="2528" y="790"/>
                  </a:lnTo>
                  <a:lnTo>
                    <a:pt x="2500" y="756"/>
                  </a:lnTo>
                  <a:lnTo>
                    <a:pt x="2472" y="724"/>
                  </a:lnTo>
                  <a:lnTo>
                    <a:pt x="2440" y="692"/>
                  </a:lnTo>
                  <a:lnTo>
                    <a:pt x="2408" y="662"/>
                  </a:lnTo>
                  <a:lnTo>
                    <a:pt x="2376" y="632"/>
                  </a:lnTo>
                  <a:lnTo>
                    <a:pt x="2342" y="604"/>
                  </a:lnTo>
                  <a:lnTo>
                    <a:pt x="2308" y="576"/>
                  </a:lnTo>
                  <a:lnTo>
                    <a:pt x="2272" y="552"/>
                  </a:lnTo>
                  <a:lnTo>
                    <a:pt x="2236" y="526"/>
                  </a:lnTo>
                  <a:lnTo>
                    <a:pt x="2198" y="504"/>
                  </a:lnTo>
                  <a:lnTo>
                    <a:pt x="2160" y="482"/>
                  </a:lnTo>
                  <a:lnTo>
                    <a:pt x="2122" y="462"/>
                  </a:lnTo>
                  <a:lnTo>
                    <a:pt x="2082" y="442"/>
                  </a:lnTo>
                  <a:lnTo>
                    <a:pt x="2042" y="424"/>
                  </a:lnTo>
                  <a:lnTo>
                    <a:pt x="2002" y="408"/>
                  </a:lnTo>
                  <a:lnTo>
                    <a:pt x="1960" y="394"/>
                  </a:lnTo>
                  <a:lnTo>
                    <a:pt x="1918" y="380"/>
                  </a:lnTo>
                  <a:lnTo>
                    <a:pt x="1876" y="368"/>
                  </a:lnTo>
                  <a:lnTo>
                    <a:pt x="1832" y="358"/>
                  </a:lnTo>
                  <a:lnTo>
                    <a:pt x="1788" y="348"/>
                  </a:lnTo>
                  <a:lnTo>
                    <a:pt x="1744" y="342"/>
                  </a:lnTo>
                  <a:lnTo>
                    <a:pt x="1700" y="336"/>
                  </a:lnTo>
                  <a:lnTo>
                    <a:pt x="1656" y="332"/>
                  </a:lnTo>
                  <a:lnTo>
                    <a:pt x="1610" y="330"/>
                  </a:lnTo>
                  <a:lnTo>
                    <a:pt x="1566" y="328"/>
                  </a:lnTo>
                  <a:lnTo>
                    <a:pt x="1566" y="328"/>
                  </a:lnTo>
                  <a:lnTo>
                    <a:pt x="1502" y="330"/>
                  </a:lnTo>
                  <a:lnTo>
                    <a:pt x="1440" y="334"/>
                  </a:lnTo>
                  <a:lnTo>
                    <a:pt x="1378" y="342"/>
                  </a:lnTo>
                  <a:lnTo>
                    <a:pt x="1316" y="354"/>
                  </a:lnTo>
                  <a:lnTo>
                    <a:pt x="1256" y="368"/>
                  </a:lnTo>
                  <a:lnTo>
                    <a:pt x="1198" y="384"/>
                  </a:lnTo>
                  <a:lnTo>
                    <a:pt x="1140" y="404"/>
                  </a:lnTo>
                  <a:lnTo>
                    <a:pt x="1084" y="426"/>
                  </a:lnTo>
                  <a:lnTo>
                    <a:pt x="1030" y="450"/>
                  </a:lnTo>
                  <a:lnTo>
                    <a:pt x="976" y="478"/>
                  </a:lnTo>
                  <a:lnTo>
                    <a:pt x="924" y="508"/>
                  </a:lnTo>
                  <a:lnTo>
                    <a:pt x="874" y="540"/>
                  </a:lnTo>
                  <a:lnTo>
                    <a:pt x="826" y="574"/>
                  </a:lnTo>
                  <a:lnTo>
                    <a:pt x="780" y="612"/>
                  </a:lnTo>
                  <a:lnTo>
                    <a:pt x="734" y="650"/>
                  </a:lnTo>
                  <a:lnTo>
                    <a:pt x="692" y="690"/>
                  </a:lnTo>
                  <a:lnTo>
                    <a:pt x="650" y="734"/>
                  </a:lnTo>
                  <a:lnTo>
                    <a:pt x="612" y="778"/>
                  </a:lnTo>
                  <a:lnTo>
                    <a:pt x="576" y="826"/>
                  </a:lnTo>
                  <a:lnTo>
                    <a:pt x="540" y="874"/>
                  </a:lnTo>
                  <a:lnTo>
                    <a:pt x="508" y="924"/>
                  </a:lnTo>
                  <a:lnTo>
                    <a:pt x="478" y="976"/>
                  </a:lnTo>
                  <a:lnTo>
                    <a:pt x="452" y="1030"/>
                  </a:lnTo>
                  <a:lnTo>
                    <a:pt x="426" y="1084"/>
                  </a:lnTo>
                  <a:lnTo>
                    <a:pt x="404" y="1140"/>
                  </a:lnTo>
                  <a:lnTo>
                    <a:pt x="386" y="1198"/>
                  </a:lnTo>
                  <a:lnTo>
                    <a:pt x="368" y="1256"/>
                  </a:lnTo>
                  <a:lnTo>
                    <a:pt x="354" y="1316"/>
                  </a:lnTo>
                  <a:lnTo>
                    <a:pt x="344" y="1376"/>
                  </a:lnTo>
                  <a:lnTo>
                    <a:pt x="336" y="1438"/>
                  </a:lnTo>
                  <a:lnTo>
                    <a:pt x="332" y="1502"/>
                  </a:lnTo>
                  <a:lnTo>
                    <a:pt x="330" y="1564"/>
                  </a:lnTo>
                  <a:lnTo>
                    <a:pt x="330" y="1564"/>
                  </a:lnTo>
                  <a:lnTo>
                    <a:pt x="332" y="1628"/>
                  </a:lnTo>
                  <a:lnTo>
                    <a:pt x="336" y="1690"/>
                  </a:lnTo>
                  <a:lnTo>
                    <a:pt x="344" y="1752"/>
                  </a:lnTo>
                  <a:lnTo>
                    <a:pt x="354" y="1814"/>
                  </a:lnTo>
                  <a:lnTo>
                    <a:pt x="368" y="1874"/>
                  </a:lnTo>
                  <a:lnTo>
                    <a:pt x="386" y="1932"/>
                  </a:lnTo>
                  <a:lnTo>
                    <a:pt x="404" y="1990"/>
                  </a:lnTo>
                  <a:lnTo>
                    <a:pt x="426" y="2046"/>
                  </a:lnTo>
                  <a:lnTo>
                    <a:pt x="452" y="2100"/>
                  </a:lnTo>
                  <a:lnTo>
                    <a:pt x="478" y="2154"/>
                  </a:lnTo>
                  <a:lnTo>
                    <a:pt x="508" y="2206"/>
                  </a:lnTo>
                  <a:lnTo>
                    <a:pt x="540" y="2256"/>
                  </a:lnTo>
                  <a:lnTo>
                    <a:pt x="576" y="2304"/>
                  </a:lnTo>
                  <a:lnTo>
                    <a:pt x="612" y="2350"/>
                  </a:lnTo>
                  <a:lnTo>
                    <a:pt x="650" y="2396"/>
                  </a:lnTo>
                  <a:lnTo>
                    <a:pt x="692" y="2438"/>
                  </a:lnTo>
                  <a:lnTo>
                    <a:pt x="734" y="2480"/>
                  </a:lnTo>
                  <a:lnTo>
                    <a:pt x="780" y="2518"/>
                  </a:lnTo>
                  <a:lnTo>
                    <a:pt x="826" y="2554"/>
                  </a:lnTo>
                  <a:lnTo>
                    <a:pt x="874" y="2590"/>
                  </a:lnTo>
                  <a:lnTo>
                    <a:pt x="924" y="2622"/>
                  </a:lnTo>
                  <a:lnTo>
                    <a:pt x="976" y="2652"/>
                  </a:lnTo>
                  <a:lnTo>
                    <a:pt x="1030" y="2678"/>
                  </a:lnTo>
                  <a:lnTo>
                    <a:pt x="1084" y="2704"/>
                  </a:lnTo>
                  <a:lnTo>
                    <a:pt x="1140" y="2726"/>
                  </a:lnTo>
                  <a:lnTo>
                    <a:pt x="1198" y="2744"/>
                  </a:lnTo>
                  <a:lnTo>
                    <a:pt x="1256" y="2762"/>
                  </a:lnTo>
                  <a:lnTo>
                    <a:pt x="1316" y="2776"/>
                  </a:lnTo>
                  <a:lnTo>
                    <a:pt x="1378" y="2786"/>
                  </a:lnTo>
                  <a:lnTo>
                    <a:pt x="1440" y="2794"/>
                  </a:lnTo>
                  <a:lnTo>
                    <a:pt x="1502" y="2800"/>
                  </a:lnTo>
                  <a:lnTo>
                    <a:pt x="1566" y="2800"/>
                  </a:lnTo>
                  <a:lnTo>
                    <a:pt x="1566" y="31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3" name="Freeform 7"/>
            <p:cNvSpPr>
              <a:spLocks/>
            </p:cNvSpPr>
            <p:nvPr userDrawn="1"/>
          </p:nvSpPr>
          <p:spPr bwMode="auto">
            <a:xfrm>
              <a:off x="181101" y="6063714"/>
              <a:ext cx="784123" cy="794286"/>
            </a:xfrm>
            <a:custGeom>
              <a:avLst/>
              <a:gdLst>
                <a:gd name="T0" fmla="*/ 1926 w 4012"/>
                <a:gd name="T1" fmla="*/ 4062 h 4064"/>
                <a:gd name="T2" fmla="*/ 1722 w 4012"/>
                <a:gd name="T3" fmla="*/ 4042 h 4064"/>
                <a:gd name="T4" fmla="*/ 1524 w 4012"/>
                <a:gd name="T5" fmla="*/ 4000 h 4064"/>
                <a:gd name="T6" fmla="*/ 1334 w 4012"/>
                <a:gd name="T7" fmla="*/ 3942 h 4064"/>
                <a:gd name="T8" fmla="*/ 1152 w 4012"/>
                <a:gd name="T9" fmla="*/ 3864 h 4064"/>
                <a:gd name="T10" fmla="*/ 816 w 4012"/>
                <a:gd name="T11" fmla="*/ 3660 h 4064"/>
                <a:gd name="T12" fmla="*/ 528 w 4012"/>
                <a:gd name="T13" fmla="*/ 3398 h 4064"/>
                <a:gd name="T14" fmla="*/ 294 w 4012"/>
                <a:gd name="T15" fmla="*/ 3086 h 4064"/>
                <a:gd name="T16" fmla="*/ 160 w 4012"/>
                <a:gd name="T17" fmla="*/ 2822 h 4064"/>
                <a:gd name="T18" fmla="*/ 90 w 4012"/>
                <a:gd name="T19" fmla="*/ 2636 h 4064"/>
                <a:gd name="T20" fmla="*/ 40 w 4012"/>
                <a:gd name="T21" fmla="*/ 2442 h 4064"/>
                <a:gd name="T22" fmla="*/ 10 w 4012"/>
                <a:gd name="T23" fmla="*/ 2240 h 4064"/>
                <a:gd name="T24" fmla="*/ 0 w 4012"/>
                <a:gd name="T25" fmla="*/ 2032 h 4064"/>
                <a:gd name="T26" fmla="*/ 4 w 4012"/>
                <a:gd name="T27" fmla="*/ 1876 h 4064"/>
                <a:gd name="T28" fmla="*/ 30 w 4012"/>
                <a:gd name="T29" fmla="*/ 1674 h 4064"/>
                <a:gd name="T30" fmla="*/ 76 w 4012"/>
                <a:gd name="T31" fmla="*/ 1476 h 4064"/>
                <a:gd name="T32" fmla="*/ 140 w 4012"/>
                <a:gd name="T33" fmla="*/ 1288 h 4064"/>
                <a:gd name="T34" fmla="*/ 244 w 4012"/>
                <a:gd name="T35" fmla="*/ 1064 h 4064"/>
                <a:gd name="T36" fmla="*/ 464 w 4012"/>
                <a:gd name="T37" fmla="*/ 740 h 4064"/>
                <a:gd name="T38" fmla="*/ 740 w 4012"/>
                <a:gd name="T39" fmla="*/ 464 h 4064"/>
                <a:gd name="T40" fmla="*/ 1064 w 4012"/>
                <a:gd name="T41" fmla="*/ 246 h 4064"/>
                <a:gd name="T42" fmla="*/ 1286 w 4012"/>
                <a:gd name="T43" fmla="*/ 142 h 4064"/>
                <a:gd name="T44" fmla="*/ 1476 w 4012"/>
                <a:gd name="T45" fmla="*/ 78 h 4064"/>
                <a:gd name="T46" fmla="*/ 1672 w 4012"/>
                <a:gd name="T47" fmla="*/ 32 h 4064"/>
                <a:gd name="T48" fmla="*/ 1876 w 4012"/>
                <a:gd name="T49" fmla="*/ 6 h 4064"/>
                <a:gd name="T50" fmla="*/ 2032 w 4012"/>
                <a:gd name="T51" fmla="*/ 0 h 4064"/>
                <a:gd name="T52" fmla="*/ 2382 w 4012"/>
                <a:gd name="T53" fmla="*/ 30 h 4064"/>
                <a:gd name="T54" fmla="*/ 2714 w 4012"/>
                <a:gd name="T55" fmla="*/ 116 h 4064"/>
                <a:gd name="T56" fmla="*/ 3020 w 4012"/>
                <a:gd name="T57" fmla="*/ 254 h 4064"/>
                <a:gd name="T58" fmla="*/ 3300 w 4012"/>
                <a:gd name="T59" fmla="*/ 440 h 4064"/>
                <a:gd name="T60" fmla="*/ 3544 w 4012"/>
                <a:gd name="T61" fmla="*/ 670 h 4064"/>
                <a:gd name="T62" fmla="*/ 3746 w 4012"/>
                <a:gd name="T63" fmla="*/ 938 h 4064"/>
                <a:gd name="T64" fmla="*/ 3906 w 4012"/>
                <a:gd name="T65" fmla="*/ 1242 h 4064"/>
                <a:gd name="T66" fmla="*/ 4012 w 4012"/>
                <a:gd name="T67" fmla="*/ 1576 h 4064"/>
                <a:gd name="T68" fmla="*/ 3652 w 4012"/>
                <a:gd name="T69" fmla="*/ 1506 h 4064"/>
                <a:gd name="T70" fmla="*/ 3540 w 4012"/>
                <a:gd name="T71" fmla="*/ 1240 h 4064"/>
                <a:gd name="T72" fmla="*/ 3388 w 4012"/>
                <a:gd name="T73" fmla="*/ 1000 h 4064"/>
                <a:gd name="T74" fmla="*/ 3200 w 4012"/>
                <a:gd name="T75" fmla="*/ 790 h 4064"/>
                <a:gd name="T76" fmla="*/ 2980 w 4012"/>
                <a:gd name="T77" fmla="*/ 616 h 4064"/>
                <a:gd name="T78" fmla="*/ 2734 w 4012"/>
                <a:gd name="T79" fmla="*/ 480 h 4064"/>
                <a:gd name="T80" fmla="*/ 2466 w 4012"/>
                <a:gd name="T81" fmla="*/ 384 h 4064"/>
                <a:gd name="T82" fmla="*/ 2180 w 4012"/>
                <a:gd name="T83" fmla="*/ 336 h 4064"/>
                <a:gd name="T84" fmla="*/ 1944 w 4012"/>
                <a:gd name="T85" fmla="*/ 332 h 4064"/>
                <a:gd name="T86" fmla="*/ 1606 w 4012"/>
                <a:gd name="T87" fmla="*/ 384 h 4064"/>
                <a:gd name="T88" fmla="*/ 1294 w 4012"/>
                <a:gd name="T89" fmla="*/ 498 h 4064"/>
                <a:gd name="T90" fmla="*/ 1014 w 4012"/>
                <a:gd name="T91" fmla="*/ 668 h 4064"/>
                <a:gd name="T92" fmla="*/ 772 w 4012"/>
                <a:gd name="T93" fmla="*/ 888 h 4064"/>
                <a:gd name="T94" fmla="*/ 576 w 4012"/>
                <a:gd name="T95" fmla="*/ 1150 h 4064"/>
                <a:gd name="T96" fmla="*/ 432 w 4012"/>
                <a:gd name="T97" fmla="*/ 1448 h 4064"/>
                <a:gd name="T98" fmla="*/ 348 w 4012"/>
                <a:gd name="T99" fmla="*/ 1774 h 4064"/>
                <a:gd name="T100" fmla="*/ 328 w 4012"/>
                <a:gd name="T101" fmla="*/ 2032 h 4064"/>
                <a:gd name="T102" fmla="*/ 364 w 4012"/>
                <a:gd name="T103" fmla="*/ 2376 h 4064"/>
                <a:gd name="T104" fmla="*/ 462 w 4012"/>
                <a:gd name="T105" fmla="*/ 2694 h 4064"/>
                <a:gd name="T106" fmla="*/ 620 w 4012"/>
                <a:gd name="T107" fmla="*/ 2984 h 4064"/>
                <a:gd name="T108" fmla="*/ 828 w 4012"/>
                <a:gd name="T109" fmla="*/ 3236 h 4064"/>
                <a:gd name="T110" fmla="*/ 1080 w 4012"/>
                <a:gd name="T111" fmla="*/ 3444 h 4064"/>
                <a:gd name="T112" fmla="*/ 1370 w 4012"/>
                <a:gd name="T113" fmla="*/ 3602 h 4064"/>
                <a:gd name="T114" fmla="*/ 1688 w 4012"/>
                <a:gd name="T115" fmla="*/ 3700 h 4064"/>
                <a:gd name="T116" fmla="*/ 2032 w 4012"/>
                <a:gd name="T117" fmla="*/ 3736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2" h="4064">
                  <a:moveTo>
                    <a:pt x="2032" y="4064"/>
                  </a:moveTo>
                  <a:lnTo>
                    <a:pt x="2032" y="4064"/>
                  </a:lnTo>
                  <a:lnTo>
                    <a:pt x="1980" y="4064"/>
                  </a:lnTo>
                  <a:lnTo>
                    <a:pt x="1926" y="4062"/>
                  </a:lnTo>
                  <a:lnTo>
                    <a:pt x="1876" y="4060"/>
                  </a:lnTo>
                  <a:lnTo>
                    <a:pt x="1824" y="4054"/>
                  </a:lnTo>
                  <a:lnTo>
                    <a:pt x="1772" y="4048"/>
                  </a:lnTo>
                  <a:lnTo>
                    <a:pt x="1722" y="4042"/>
                  </a:lnTo>
                  <a:lnTo>
                    <a:pt x="1672" y="4034"/>
                  </a:lnTo>
                  <a:lnTo>
                    <a:pt x="1622" y="4024"/>
                  </a:lnTo>
                  <a:lnTo>
                    <a:pt x="1572" y="4012"/>
                  </a:lnTo>
                  <a:lnTo>
                    <a:pt x="1524" y="4000"/>
                  </a:lnTo>
                  <a:lnTo>
                    <a:pt x="1476" y="3988"/>
                  </a:lnTo>
                  <a:lnTo>
                    <a:pt x="1428" y="3974"/>
                  </a:lnTo>
                  <a:lnTo>
                    <a:pt x="1380" y="3958"/>
                  </a:lnTo>
                  <a:lnTo>
                    <a:pt x="1334" y="3942"/>
                  </a:lnTo>
                  <a:lnTo>
                    <a:pt x="1286" y="3924"/>
                  </a:lnTo>
                  <a:lnTo>
                    <a:pt x="1242" y="3904"/>
                  </a:lnTo>
                  <a:lnTo>
                    <a:pt x="1196" y="3886"/>
                  </a:lnTo>
                  <a:lnTo>
                    <a:pt x="1152" y="3864"/>
                  </a:lnTo>
                  <a:lnTo>
                    <a:pt x="1064" y="3820"/>
                  </a:lnTo>
                  <a:lnTo>
                    <a:pt x="978" y="3770"/>
                  </a:lnTo>
                  <a:lnTo>
                    <a:pt x="896" y="3718"/>
                  </a:lnTo>
                  <a:lnTo>
                    <a:pt x="816" y="3660"/>
                  </a:lnTo>
                  <a:lnTo>
                    <a:pt x="740" y="3600"/>
                  </a:lnTo>
                  <a:lnTo>
                    <a:pt x="666" y="3536"/>
                  </a:lnTo>
                  <a:lnTo>
                    <a:pt x="594" y="3470"/>
                  </a:lnTo>
                  <a:lnTo>
                    <a:pt x="528" y="3398"/>
                  </a:lnTo>
                  <a:lnTo>
                    <a:pt x="464" y="3324"/>
                  </a:lnTo>
                  <a:lnTo>
                    <a:pt x="404" y="3248"/>
                  </a:lnTo>
                  <a:lnTo>
                    <a:pt x="346" y="3168"/>
                  </a:lnTo>
                  <a:lnTo>
                    <a:pt x="294" y="3086"/>
                  </a:lnTo>
                  <a:lnTo>
                    <a:pt x="244" y="3000"/>
                  </a:lnTo>
                  <a:lnTo>
                    <a:pt x="200" y="2912"/>
                  </a:lnTo>
                  <a:lnTo>
                    <a:pt x="178" y="2868"/>
                  </a:lnTo>
                  <a:lnTo>
                    <a:pt x="160" y="2822"/>
                  </a:lnTo>
                  <a:lnTo>
                    <a:pt x="140" y="2778"/>
                  </a:lnTo>
                  <a:lnTo>
                    <a:pt x="122" y="2730"/>
                  </a:lnTo>
                  <a:lnTo>
                    <a:pt x="106" y="2684"/>
                  </a:lnTo>
                  <a:lnTo>
                    <a:pt x="90" y="2636"/>
                  </a:lnTo>
                  <a:lnTo>
                    <a:pt x="76" y="2588"/>
                  </a:lnTo>
                  <a:lnTo>
                    <a:pt x="64" y="2540"/>
                  </a:lnTo>
                  <a:lnTo>
                    <a:pt x="52" y="2492"/>
                  </a:lnTo>
                  <a:lnTo>
                    <a:pt x="40" y="2442"/>
                  </a:lnTo>
                  <a:lnTo>
                    <a:pt x="30" y="2392"/>
                  </a:lnTo>
                  <a:lnTo>
                    <a:pt x="22" y="2342"/>
                  </a:lnTo>
                  <a:lnTo>
                    <a:pt x="16" y="2292"/>
                  </a:lnTo>
                  <a:lnTo>
                    <a:pt x="10" y="2240"/>
                  </a:lnTo>
                  <a:lnTo>
                    <a:pt x="4" y="2188"/>
                  </a:lnTo>
                  <a:lnTo>
                    <a:pt x="2" y="2138"/>
                  </a:lnTo>
                  <a:lnTo>
                    <a:pt x="0" y="2084"/>
                  </a:lnTo>
                  <a:lnTo>
                    <a:pt x="0" y="2032"/>
                  </a:lnTo>
                  <a:lnTo>
                    <a:pt x="0" y="2032"/>
                  </a:lnTo>
                  <a:lnTo>
                    <a:pt x="0" y="1980"/>
                  </a:lnTo>
                  <a:lnTo>
                    <a:pt x="2" y="1928"/>
                  </a:lnTo>
                  <a:lnTo>
                    <a:pt x="4" y="1876"/>
                  </a:lnTo>
                  <a:lnTo>
                    <a:pt x="10" y="1826"/>
                  </a:lnTo>
                  <a:lnTo>
                    <a:pt x="16" y="1774"/>
                  </a:lnTo>
                  <a:lnTo>
                    <a:pt x="22" y="1724"/>
                  </a:lnTo>
                  <a:lnTo>
                    <a:pt x="30" y="1674"/>
                  </a:lnTo>
                  <a:lnTo>
                    <a:pt x="40" y="1624"/>
                  </a:lnTo>
                  <a:lnTo>
                    <a:pt x="52" y="1574"/>
                  </a:lnTo>
                  <a:lnTo>
                    <a:pt x="64" y="1526"/>
                  </a:lnTo>
                  <a:lnTo>
                    <a:pt x="76" y="1476"/>
                  </a:lnTo>
                  <a:lnTo>
                    <a:pt x="90" y="1428"/>
                  </a:lnTo>
                  <a:lnTo>
                    <a:pt x="106" y="1382"/>
                  </a:lnTo>
                  <a:lnTo>
                    <a:pt x="122" y="1334"/>
                  </a:lnTo>
                  <a:lnTo>
                    <a:pt x="140" y="1288"/>
                  </a:lnTo>
                  <a:lnTo>
                    <a:pt x="160" y="1242"/>
                  </a:lnTo>
                  <a:lnTo>
                    <a:pt x="178" y="1196"/>
                  </a:lnTo>
                  <a:lnTo>
                    <a:pt x="200" y="1152"/>
                  </a:lnTo>
                  <a:lnTo>
                    <a:pt x="244" y="1064"/>
                  </a:lnTo>
                  <a:lnTo>
                    <a:pt x="294" y="980"/>
                  </a:lnTo>
                  <a:lnTo>
                    <a:pt x="346" y="898"/>
                  </a:lnTo>
                  <a:lnTo>
                    <a:pt x="404" y="818"/>
                  </a:lnTo>
                  <a:lnTo>
                    <a:pt x="464" y="740"/>
                  </a:lnTo>
                  <a:lnTo>
                    <a:pt x="528" y="666"/>
                  </a:lnTo>
                  <a:lnTo>
                    <a:pt x="594" y="596"/>
                  </a:lnTo>
                  <a:lnTo>
                    <a:pt x="666" y="528"/>
                  </a:lnTo>
                  <a:lnTo>
                    <a:pt x="740" y="464"/>
                  </a:lnTo>
                  <a:lnTo>
                    <a:pt x="816" y="404"/>
                  </a:lnTo>
                  <a:lnTo>
                    <a:pt x="896" y="348"/>
                  </a:lnTo>
                  <a:lnTo>
                    <a:pt x="978" y="294"/>
                  </a:lnTo>
                  <a:lnTo>
                    <a:pt x="1064" y="246"/>
                  </a:lnTo>
                  <a:lnTo>
                    <a:pt x="1152" y="200"/>
                  </a:lnTo>
                  <a:lnTo>
                    <a:pt x="1196" y="180"/>
                  </a:lnTo>
                  <a:lnTo>
                    <a:pt x="1242" y="160"/>
                  </a:lnTo>
                  <a:lnTo>
                    <a:pt x="1286" y="142"/>
                  </a:lnTo>
                  <a:lnTo>
                    <a:pt x="1334" y="124"/>
                  </a:lnTo>
                  <a:lnTo>
                    <a:pt x="1380" y="108"/>
                  </a:lnTo>
                  <a:lnTo>
                    <a:pt x="1428" y="92"/>
                  </a:lnTo>
                  <a:lnTo>
                    <a:pt x="1476" y="78"/>
                  </a:lnTo>
                  <a:lnTo>
                    <a:pt x="1524" y="64"/>
                  </a:lnTo>
                  <a:lnTo>
                    <a:pt x="1572" y="52"/>
                  </a:lnTo>
                  <a:lnTo>
                    <a:pt x="1622" y="42"/>
                  </a:lnTo>
                  <a:lnTo>
                    <a:pt x="1672" y="32"/>
                  </a:lnTo>
                  <a:lnTo>
                    <a:pt x="1722" y="24"/>
                  </a:lnTo>
                  <a:lnTo>
                    <a:pt x="1772" y="16"/>
                  </a:lnTo>
                  <a:lnTo>
                    <a:pt x="1824" y="10"/>
                  </a:lnTo>
                  <a:lnTo>
                    <a:pt x="1876" y="6"/>
                  </a:lnTo>
                  <a:lnTo>
                    <a:pt x="1926" y="2"/>
                  </a:lnTo>
                  <a:lnTo>
                    <a:pt x="1980" y="0"/>
                  </a:lnTo>
                  <a:lnTo>
                    <a:pt x="2032" y="0"/>
                  </a:lnTo>
                  <a:lnTo>
                    <a:pt x="2032" y="0"/>
                  </a:lnTo>
                  <a:lnTo>
                    <a:pt x="2120" y="2"/>
                  </a:lnTo>
                  <a:lnTo>
                    <a:pt x="2208" y="8"/>
                  </a:lnTo>
                  <a:lnTo>
                    <a:pt x="2296" y="16"/>
                  </a:lnTo>
                  <a:lnTo>
                    <a:pt x="2382" y="30"/>
                  </a:lnTo>
                  <a:lnTo>
                    <a:pt x="2466" y="46"/>
                  </a:lnTo>
                  <a:lnTo>
                    <a:pt x="2550" y="66"/>
                  </a:lnTo>
                  <a:lnTo>
                    <a:pt x="2632" y="90"/>
                  </a:lnTo>
                  <a:lnTo>
                    <a:pt x="2714" y="116"/>
                  </a:lnTo>
                  <a:lnTo>
                    <a:pt x="2792" y="146"/>
                  </a:lnTo>
                  <a:lnTo>
                    <a:pt x="2870" y="178"/>
                  </a:lnTo>
                  <a:lnTo>
                    <a:pt x="2946" y="214"/>
                  </a:lnTo>
                  <a:lnTo>
                    <a:pt x="3020" y="254"/>
                  </a:lnTo>
                  <a:lnTo>
                    <a:pt x="3094" y="296"/>
                  </a:lnTo>
                  <a:lnTo>
                    <a:pt x="3164" y="342"/>
                  </a:lnTo>
                  <a:lnTo>
                    <a:pt x="3232" y="390"/>
                  </a:lnTo>
                  <a:lnTo>
                    <a:pt x="3300" y="440"/>
                  </a:lnTo>
                  <a:lnTo>
                    <a:pt x="3364" y="494"/>
                  </a:lnTo>
                  <a:lnTo>
                    <a:pt x="3426" y="550"/>
                  </a:lnTo>
                  <a:lnTo>
                    <a:pt x="3486" y="608"/>
                  </a:lnTo>
                  <a:lnTo>
                    <a:pt x="3544" y="670"/>
                  </a:lnTo>
                  <a:lnTo>
                    <a:pt x="3598" y="734"/>
                  </a:lnTo>
                  <a:lnTo>
                    <a:pt x="3650" y="800"/>
                  </a:lnTo>
                  <a:lnTo>
                    <a:pt x="3700" y="868"/>
                  </a:lnTo>
                  <a:lnTo>
                    <a:pt x="3746" y="938"/>
                  </a:lnTo>
                  <a:lnTo>
                    <a:pt x="3790" y="1012"/>
                  </a:lnTo>
                  <a:lnTo>
                    <a:pt x="3832" y="1086"/>
                  </a:lnTo>
                  <a:lnTo>
                    <a:pt x="3870" y="1162"/>
                  </a:lnTo>
                  <a:lnTo>
                    <a:pt x="3906" y="1242"/>
                  </a:lnTo>
                  <a:lnTo>
                    <a:pt x="3936" y="1322"/>
                  </a:lnTo>
                  <a:lnTo>
                    <a:pt x="3966" y="1406"/>
                  </a:lnTo>
                  <a:lnTo>
                    <a:pt x="3990" y="1490"/>
                  </a:lnTo>
                  <a:lnTo>
                    <a:pt x="4012" y="1576"/>
                  </a:lnTo>
                  <a:lnTo>
                    <a:pt x="3692" y="1650"/>
                  </a:lnTo>
                  <a:lnTo>
                    <a:pt x="3692" y="1650"/>
                  </a:lnTo>
                  <a:lnTo>
                    <a:pt x="3672" y="1578"/>
                  </a:lnTo>
                  <a:lnTo>
                    <a:pt x="3652" y="1506"/>
                  </a:lnTo>
                  <a:lnTo>
                    <a:pt x="3628" y="1438"/>
                  </a:lnTo>
                  <a:lnTo>
                    <a:pt x="3602" y="1370"/>
                  </a:lnTo>
                  <a:lnTo>
                    <a:pt x="3572" y="1304"/>
                  </a:lnTo>
                  <a:lnTo>
                    <a:pt x="3540" y="1240"/>
                  </a:lnTo>
                  <a:lnTo>
                    <a:pt x="3506" y="1176"/>
                  </a:lnTo>
                  <a:lnTo>
                    <a:pt x="3468" y="1116"/>
                  </a:lnTo>
                  <a:lnTo>
                    <a:pt x="3430" y="1056"/>
                  </a:lnTo>
                  <a:lnTo>
                    <a:pt x="3388" y="1000"/>
                  </a:lnTo>
                  <a:lnTo>
                    <a:pt x="3344" y="944"/>
                  </a:lnTo>
                  <a:lnTo>
                    <a:pt x="3298" y="890"/>
                  </a:lnTo>
                  <a:lnTo>
                    <a:pt x="3250" y="840"/>
                  </a:lnTo>
                  <a:lnTo>
                    <a:pt x="3200" y="790"/>
                  </a:lnTo>
                  <a:lnTo>
                    <a:pt x="3148" y="742"/>
                  </a:lnTo>
                  <a:lnTo>
                    <a:pt x="3094" y="698"/>
                  </a:lnTo>
                  <a:lnTo>
                    <a:pt x="3038" y="656"/>
                  </a:lnTo>
                  <a:lnTo>
                    <a:pt x="2980" y="616"/>
                  </a:lnTo>
                  <a:lnTo>
                    <a:pt x="2922" y="578"/>
                  </a:lnTo>
                  <a:lnTo>
                    <a:pt x="2860" y="542"/>
                  </a:lnTo>
                  <a:lnTo>
                    <a:pt x="2798" y="510"/>
                  </a:lnTo>
                  <a:lnTo>
                    <a:pt x="2734" y="480"/>
                  </a:lnTo>
                  <a:lnTo>
                    <a:pt x="2670" y="452"/>
                  </a:lnTo>
                  <a:lnTo>
                    <a:pt x="2602" y="426"/>
                  </a:lnTo>
                  <a:lnTo>
                    <a:pt x="2534" y="404"/>
                  </a:lnTo>
                  <a:lnTo>
                    <a:pt x="2466" y="384"/>
                  </a:lnTo>
                  <a:lnTo>
                    <a:pt x="2396" y="368"/>
                  </a:lnTo>
                  <a:lnTo>
                    <a:pt x="2324" y="354"/>
                  </a:lnTo>
                  <a:lnTo>
                    <a:pt x="2252" y="344"/>
                  </a:lnTo>
                  <a:lnTo>
                    <a:pt x="2180" y="336"/>
                  </a:lnTo>
                  <a:lnTo>
                    <a:pt x="2106" y="332"/>
                  </a:lnTo>
                  <a:lnTo>
                    <a:pt x="2032" y="330"/>
                  </a:lnTo>
                  <a:lnTo>
                    <a:pt x="2032" y="330"/>
                  </a:lnTo>
                  <a:lnTo>
                    <a:pt x="1944" y="332"/>
                  </a:lnTo>
                  <a:lnTo>
                    <a:pt x="1858" y="338"/>
                  </a:lnTo>
                  <a:lnTo>
                    <a:pt x="1772" y="350"/>
                  </a:lnTo>
                  <a:lnTo>
                    <a:pt x="1688" y="364"/>
                  </a:lnTo>
                  <a:lnTo>
                    <a:pt x="1606" y="384"/>
                  </a:lnTo>
                  <a:lnTo>
                    <a:pt x="1526" y="406"/>
                  </a:lnTo>
                  <a:lnTo>
                    <a:pt x="1446" y="434"/>
                  </a:lnTo>
                  <a:lnTo>
                    <a:pt x="1370" y="464"/>
                  </a:lnTo>
                  <a:lnTo>
                    <a:pt x="1294" y="498"/>
                  </a:lnTo>
                  <a:lnTo>
                    <a:pt x="1220" y="536"/>
                  </a:lnTo>
                  <a:lnTo>
                    <a:pt x="1150" y="576"/>
                  </a:lnTo>
                  <a:lnTo>
                    <a:pt x="1080" y="620"/>
                  </a:lnTo>
                  <a:lnTo>
                    <a:pt x="1014" y="668"/>
                  </a:lnTo>
                  <a:lnTo>
                    <a:pt x="948" y="718"/>
                  </a:lnTo>
                  <a:lnTo>
                    <a:pt x="886" y="772"/>
                  </a:lnTo>
                  <a:lnTo>
                    <a:pt x="828" y="828"/>
                  </a:lnTo>
                  <a:lnTo>
                    <a:pt x="772" y="888"/>
                  </a:lnTo>
                  <a:lnTo>
                    <a:pt x="718" y="950"/>
                  </a:lnTo>
                  <a:lnTo>
                    <a:pt x="668" y="1014"/>
                  </a:lnTo>
                  <a:lnTo>
                    <a:pt x="620" y="1082"/>
                  </a:lnTo>
                  <a:lnTo>
                    <a:pt x="576" y="1150"/>
                  </a:lnTo>
                  <a:lnTo>
                    <a:pt x="534" y="1222"/>
                  </a:lnTo>
                  <a:lnTo>
                    <a:pt x="496" y="1294"/>
                  </a:lnTo>
                  <a:lnTo>
                    <a:pt x="462" y="1370"/>
                  </a:lnTo>
                  <a:lnTo>
                    <a:pt x="432" y="1448"/>
                  </a:lnTo>
                  <a:lnTo>
                    <a:pt x="406" y="1526"/>
                  </a:lnTo>
                  <a:lnTo>
                    <a:pt x="382" y="1608"/>
                  </a:lnTo>
                  <a:lnTo>
                    <a:pt x="364" y="1690"/>
                  </a:lnTo>
                  <a:lnTo>
                    <a:pt x="348" y="1774"/>
                  </a:lnTo>
                  <a:lnTo>
                    <a:pt x="338" y="1858"/>
                  </a:lnTo>
                  <a:lnTo>
                    <a:pt x="330" y="1946"/>
                  </a:lnTo>
                  <a:lnTo>
                    <a:pt x="328" y="2032"/>
                  </a:lnTo>
                  <a:lnTo>
                    <a:pt x="328" y="2032"/>
                  </a:lnTo>
                  <a:lnTo>
                    <a:pt x="330" y="2120"/>
                  </a:lnTo>
                  <a:lnTo>
                    <a:pt x="338" y="2206"/>
                  </a:lnTo>
                  <a:lnTo>
                    <a:pt x="348" y="2292"/>
                  </a:lnTo>
                  <a:lnTo>
                    <a:pt x="364" y="2376"/>
                  </a:lnTo>
                  <a:lnTo>
                    <a:pt x="382" y="2458"/>
                  </a:lnTo>
                  <a:lnTo>
                    <a:pt x="406" y="2538"/>
                  </a:lnTo>
                  <a:lnTo>
                    <a:pt x="432" y="2618"/>
                  </a:lnTo>
                  <a:lnTo>
                    <a:pt x="462" y="2694"/>
                  </a:lnTo>
                  <a:lnTo>
                    <a:pt x="496" y="2770"/>
                  </a:lnTo>
                  <a:lnTo>
                    <a:pt x="534" y="2844"/>
                  </a:lnTo>
                  <a:lnTo>
                    <a:pt x="576" y="2914"/>
                  </a:lnTo>
                  <a:lnTo>
                    <a:pt x="620" y="2984"/>
                  </a:lnTo>
                  <a:lnTo>
                    <a:pt x="668" y="3050"/>
                  </a:lnTo>
                  <a:lnTo>
                    <a:pt x="718" y="3116"/>
                  </a:lnTo>
                  <a:lnTo>
                    <a:pt x="772" y="3178"/>
                  </a:lnTo>
                  <a:lnTo>
                    <a:pt x="828" y="3236"/>
                  </a:lnTo>
                  <a:lnTo>
                    <a:pt x="886" y="3292"/>
                  </a:lnTo>
                  <a:lnTo>
                    <a:pt x="948" y="3346"/>
                  </a:lnTo>
                  <a:lnTo>
                    <a:pt x="1014" y="3396"/>
                  </a:lnTo>
                  <a:lnTo>
                    <a:pt x="1080" y="3444"/>
                  </a:lnTo>
                  <a:lnTo>
                    <a:pt x="1150" y="3488"/>
                  </a:lnTo>
                  <a:lnTo>
                    <a:pt x="1220" y="3530"/>
                  </a:lnTo>
                  <a:lnTo>
                    <a:pt x="1294" y="3568"/>
                  </a:lnTo>
                  <a:lnTo>
                    <a:pt x="1370" y="3602"/>
                  </a:lnTo>
                  <a:lnTo>
                    <a:pt x="1446" y="3632"/>
                  </a:lnTo>
                  <a:lnTo>
                    <a:pt x="1526" y="3658"/>
                  </a:lnTo>
                  <a:lnTo>
                    <a:pt x="1606" y="3682"/>
                  </a:lnTo>
                  <a:lnTo>
                    <a:pt x="1688" y="3700"/>
                  </a:lnTo>
                  <a:lnTo>
                    <a:pt x="1772" y="3716"/>
                  </a:lnTo>
                  <a:lnTo>
                    <a:pt x="1858" y="3726"/>
                  </a:lnTo>
                  <a:lnTo>
                    <a:pt x="1944" y="3734"/>
                  </a:lnTo>
                  <a:lnTo>
                    <a:pt x="2032" y="3736"/>
                  </a:lnTo>
                  <a:lnTo>
                    <a:pt x="2032" y="40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4" name="Freeform 8"/>
            <p:cNvSpPr>
              <a:spLocks/>
            </p:cNvSpPr>
            <p:nvPr userDrawn="1"/>
          </p:nvSpPr>
          <p:spPr bwMode="auto">
            <a:xfrm>
              <a:off x="365601" y="6482356"/>
              <a:ext cx="212644" cy="193490"/>
            </a:xfrm>
            <a:custGeom>
              <a:avLst/>
              <a:gdLst>
                <a:gd name="T0" fmla="*/ 1088 w 1088"/>
                <a:gd name="T1" fmla="*/ 990 h 990"/>
                <a:gd name="T2" fmla="*/ 986 w 1088"/>
                <a:gd name="T3" fmla="*/ 984 h 990"/>
                <a:gd name="T4" fmla="*/ 888 w 1088"/>
                <a:gd name="T5" fmla="*/ 970 h 990"/>
                <a:gd name="T6" fmla="*/ 792 w 1088"/>
                <a:gd name="T7" fmla="*/ 948 h 990"/>
                <a:gd name="T8" fmla="*/ 698 w 1088"/>
                <a:gd name="T9" fmla="*/ 918 h 990"/>
                <a:gd name="T10" fmla="*/ 610 w 1088"/>
                <a:gd name="T11" fmla="*/ 878 h 990"/>
                <a:gd name="T12" fmla="*/ 524 w 1088"/>
                <a:gd name="T13" fmla="*/ 832 h 990"/>
                <a:gd name="T14" fmla="*/ 444 w 1088"/>
                <a:gd name="T15" fmla="*/ 780 h 990"/>
                <a:gd name="T16" fmla="*/ 368 w 1088"/>
                <a:gd name="T17" fmla="*/ 720 h 990"/>
                <a:gd name="T18" fmla="*/ 298 w 1088"/>
                <a:gd name="T19" fmla="*/ 652 h 990"/>
                <a:gd name="T20" fmla="*/ 234 w 1088"/>
                <a:gd name="T21" fmla="*/ 580 h 990"/>
                <a:gd name="T22" fmla="*/ 176 w 1088"/>
                <a:gd name="T23" fmla="*/ 504 h 990"/>
                <a:gd name="T24" fmla="*/ 126 w 1088"/>
                <a:gd name="T25" fmla="*/ 420 h 990"/>
                <a:gd name="T26" fmla="*/ 82 w 1088"/>
                <a:gd name="T27" fmla="*/ 332 h 990"/>
                <a:gd name="T28" fmla="*/ 46 w 1088"/>
                <a:gd name="T29" fmla="*/ 240 h 990"/>
                <a:gd name="T30" fmla="*/ 18 w 1088"/>
                <a:gd name="T31" fmla="*/ 146 h 990"/>
                <a:gd name="T32" fmla="*/ 0 w 1088"/>
                <a:gd name="T33" fmla="*/ 46 h 990"/>
                <a:gd name="T34" fmla="*/ 326 w 1088"/>
                <a:gd name="T35" fmla="*/ 0 h 990"/>
                <a:gd name="T36" fmla="*/ 340 w 1088"/>
                <a:gd name="T37" fmla="*/ 70 h 990"/>
                <a:gd name="T38" fmla="*/ 358 w 1088"/>
                <a:gd name="T39" fmla="*/ 136 h 990"/>
                <a:gd name="T40" fmla="*/ 384 w 1088"/>
                <a:gd name="T41" fmla="*/ 200 h 990"/>
                <a:gd name="T42" fmla="*/ 414 w 1088"/>
                <a:gd name="T43" fmla="*/ 262 h 990"/>
                <a:gd name="T44" fmla="*/ 450 w 1088"/>
                <a:gd name="T45" fmla="*/ 320 h 990"/>
                <a:gd name="T46" fmla="*/ 490 w 1088"/>
                <a:gd name="T47" fmla="*/ 374 h 990"/>
                <a:gd name="T48" fmla="*/ 534 w 1088"/>
                <a:gd name="T49" fmla="*/ 424 h 990"/>
                <a:gd name="T50" fmla="*/ 584 w 1088"/>
                <a:gd name="T51" fmla="*/ 470 h 990"/>
                <a:gd name="T52" fmla="*/ 636 w 1088"/>
                <a:gd name="T53" fmla="*/ 512 h 990"/>
                <a:gd name="T54" fmla="*/ 694 w 1088"/>
                <a:gd name="T55" fmla="*/ 550 h 990"/>
                <a:gd name="T56" fmla="*/ 752 w 1088"/>
                <a:gd name="T57" fmla="*/ 582 h 990"/>
                <a:gd name="T58" fmla="*/ 816 w 1088"/>
                <a:gd name="T59" fmla="*/ 610 h 990"/>
                <a:gd name="T60" fmla="*/ 880 w 1088"/>
                <a:gd name="T61" fmla="*/ 632 h 990"/>
                <a:gd name="T62" fmla="*/ 948 w 1088"/>
                <a:gd name="T63" fmla="*/ 646 h 990"/>
                <a:gd name="T64" fmla="*/ 1016 w 1088"/>
                <a:gd name="T65" fmla="*/ 656 h 990"/>
                <a:gd name="T66" fmla="*/ 1088 w 1088"/>
                <a:gd name="T67" fmla="*/ 66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8" h="990">
                  <a:moveTo>
                    <a:pt x="1088" y="990"/>
                  </a:moveTo>
                  <a:lnTo>
                    <a:pt x="1088" y="990"/>
                  </a:lnTo>
                  <a:lnTo>
                    <a:pt x="1036" y="988"/>
                  </a:lnTo>
                  <a:lnTo>
                    <a:pt x="986" y="984"/>
                  </a:lnTo>
                  <a:lnTo>
                    <a:pt x="936" y="978"/>
                  </a:lnTo>
                  <a:lnTo>
                    <a:pt x="888" y="970"/>
                  </a:lnTo>
                  <a:lnTo>
                    <a:pt x="840" y="960"/>
                  </a:lnTo>
                  <a:lnTo>
                    <a:pt x="792" y="948"/>
                  </a:lnTo>
                  <a:lnTo>
                    <a:pt x="744" y="934"/>
                  </a:lnTo>
                  <a:lnTo>
                    <a:pt x="698" y="918"/>
                  </a:lnTo>
                  <a:lnTo>
                    <a:pt x="654" y="898"/>
                  </a:lnTo>
                  <a:lnTo>
                    <a:pt x="610" y="878"/>
                  </a:lnTo>
                  <a:lnTo>
                    <a:pt x="566" y="856"/>
                  </a:lnTo>
                  <a:lnTo>
                    <a:pt x="524" y="832"/>
                  </a:lnTo>
                  <a:lnTo>
                    <a:pt x="484" y="806"/>
                  </a:lnTo>
                  <a:lnTo>
                    <a:pt x="444" y="780"/>
                  </a:lnTo>
                  <a:lnTo>
                    <a:pt x="406" y="750"/>
                  </a:lnTo>
                  <a:lnTo>
                    <a:pt x="368" y="720"/>
                  </a:lnTo>
                  <a:lnTo>
                    <a:pt x="332" y="686"/>
                  </a:lnTo>
                  <a:lnTo>
                    <a:pt x="298" y="652"/>
                  </a:lnTo>
                  <a:lnTo>
                    <a:pt x="266" y="618"/>
                  </a:lnTo>
                  <a:lnTo>
                    <a:pt x="234" y="580"/>
                  </a:lnTo>
                  <a:lnTo>
                    <a:pt x="204" y="542"/>
                  </a:lnTo>
                  <a:lnTo>
                    <a:pt x="176" y="504"/>
                  </a:lnTo>
                  <a:lnTo>
                    <a:pt x="150" y="462"/>
                  </a:lnTo>
                  <a:lnTo>
                    <a:pt x="126" y="420"/>
                  </a:lnTo>
                  <a:lnTo>
                    <a:pt x="102" y="378"/>
                  </a:lnTo>
                  <a:lnTo>
                    <a:pt x="82" y="332"/>
                  </a:lnTo>
                  <a:lnTo>
                    <a:pt x="64" y="288"/>
                  </a:lnTo>
                  <a:lnTo>
                    <a:pt x="46" y="240"/>
                  </a:lnTo>
                  <a:lnTo>
                    <a:pt x="32" y="194"/>
                  </a:lnTo>
                  <a:lnTo>
                    <a:pt x="18" y="146"/>
                  </a:lnTo>
                  <a:lnTo>
                    <a:pt x="8" y="96"/>
                  </a:lnTo>
                  <a:lnTo>
                    <a:pt x="0" y="46"/>
                  </a:lnTo>
                  <a:lnTo>
                    <a:pt x="326" y="0"/>
                  </a:lnTo>
                  <a:lnTo>
                    <a:pt x="326" y="0"/>
                  </a:lnTo>
                  <a:lnTo>
                    <a:pt x="332" y="34"/>
                  </a:lnTo>
                  <a:lnTo>
                    <a:pt x="340" y="70"/>
                  </a:lnTo>
                  <a:lnTo>
                    <a:pt x="348" y="104"/>
                  </a:lnTo>
                  <a:lnTo>
                    <a:pt x="358" y="136"/>
                  </a:lnTo>
                  <a:lnTo>
                    <a:pt x="370" y="168"/>
                  </a:lnTo>
                  <a:lnTo>
                    <a:pt x="384" y="200"/>
                  </a:lnTo>
                  <a:lnTo>
                    <a:pt x="398" y="232"/>
                  </a:lnTo>
                  <a:lnTo>
                    <a:pt x="414" y="262"/>
                  </a:lnTo>
                  <a:lnTo>
                    <a:pt x="432" y="292"/>
                  </a:lnTo>
                  <a:lnTo>
                    <a:pt x="450" y="320"/>
                  </a:lnTo>
                  <a:lnTo>
                    <a:pt x="470" y="348"/>
                  </a:lnTo>
                  <a:lnTo>
                    <a:pt x="490" y="374"/>
                  </a:lnTo>
                  <a:lnTo>
                    <a:pt x="512" y="400"/>
                  </a:lnTo>
                  <a:lnTo>
                    <a:pt x="534" y="424"/>
                  </a:lnTo>
                  <a:lnTo>
                    <a:pt x="558" y="448"/>
                  </a:lnTo>
                  <a:lnTo>
                    <a:pt x="584" y="470"/>
                  </a:lnTo>
                  <a:lnTo>
                    <a:pt x="610" y="492"/>
                  </a:lnTo>
                  <a:lnTo>
                    <a:pt x="636" y="512"/>
                  </a:lnTo>
                  <a:lnTo>
                    <a:pt x="664" y="532"/>
                  </a:lnTo>
                  <a:lnTo>
                    <a:pt x="694" y="550"/>
                  </a:lnTo>
                  <a:lnTo>
                    <a:pt x="722" y="566"/>
                  </a:lnTo>
                  <a:lnTo>
                    <a:pt x="752" y="582"/>
                  </a:lnTo>
                  <a:lnTo>
                    <a:pt x="784" y="596"/>
                  </a:lnTo>
                  <a:lnTo>
                    <a:pt x="816" y="610"/>
                  </a:lnTo>
                  <a:lnTo>
                    <a:pt x="848" y="620"/>
                  </a:lnTo>
                  <a:lnTo>
                    <a:pt x="880" y="632"/>
                  </a:lnTo>
                  <a:lnTo>
                    <a:pt x="914" y="640"/>
                  </a:lnTo>
                  <a:lnTo>
                    <a:pt x="948" y="646"/>
                  </a:lnTo>
                  <a:lnTo>
                    <a:pt x="982" y="652"/>
                  </a:lnTo>
                  <a:lnTo>
                    <a:pt x="1016" y="656"/>
                  </a:lnTo>
                  <a:lnTo>
                    <a:pt x="1052" y="658"/>
                  </a:lnTo>
                  <a:lnTo>
                    <a:pt x="1088" y="660"/>
                  </a:lnTo>
                  <a:lnTo>
                    <a:pt x="1088" y="9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27" name="Freeform 9"/>
            <p:cNvSpPr>
              <a:spLocks/>
            </p:cNvSpPr>
            <p:nvPr userDrawn="1"/>
          </p:nvSpPr>
          <p:spPr bwMode="auto">
            <a:xfrm>
              <a:off x="272178" y="6327564"/>
              <a:ext cx="306066" cy="439359"/>
            </a:xfrm>
            <a:custGeom>
              <a:avLst/>
              <a:gdLst>
                <a:gd name="T0" fmla="*/ 1566 w 1566"/>
                <a:gd name="T1" fmla="*/ 2248 h 2248"/>
                <a:gd name="T2" fmla="*/ 1406 w 1566"/>
                <a:gd name="T3" fmla="*/ 2240 h 2248"/>
                <a:gd name="T4" fmla="*/ 1250 w 1566"/>
                <a:gd name="T5" fmla="*/ 2216 h 2248"/>
                <a:gd name="T6" fmla="*/ 1100 w 1566"/>
                <a:gd name="T7" fmla="*/ 2178 h 2248"/>
                <a:gd name="T8" fmla="*/ 956 w 1566"/>
                <a:gd name="T9" fmla="*/ 2124 h 2248"/>
                <a:gd name="T10" fmla="*/ 820 w 1566"/>
                <a:gd name="T11" fmla="*/ 2058 h 2248"/>
                <a:gd name="T12" fmla="*/ 690 w 1566"/>
                <a:gd name="T13" fmla="*/ 1980 h 2248"/>
                <a:gd name="T14" fmla="*/ 570 w 1566"/>
                <a:gd name="T15" fmla="*/ 1890 h 2248"/>
                <a:gd name="T16" fmla="*/ 458 w 1566"/>
                <a:gd name="T17" fmla="*/ 1790 h 2248"/>
                <a:gd name="T18" fmla="*/ 358 w 1566"/>
                <a:gd name="T19" fmla="*/ 1678 h 2248"/>
                <a:gd name="T20" fmla="*/ 268 w 1566"/>
                <a:gd name="T21" fmla="*/ 1558 h 2248"/>
                <a:gd name="T22" fmla="*/ 190 w 1566"/>
                <a:gd name="T23" fmla="*/ 1428 h 2248"/>
                <a:gd name="T24" fmla="*/ 124 w 1566"/>
                <a:gd name="T25" fmla="*/ 1292 h 2248"/>
                <a:gd name="T26" fmla="*/ 70 w 1566"/>
                <a:gd name="T27" fmla="*/ 1148 h 2248"/>
                <a:gd name="T28" fmla="*/ 32 w 1566"/>
                <a:gd name="T29" fmla="*/ 998 h 2248"/>
                <a:gd name="T30" fmla="*/ 8 w 1566"/>
                <a:gd name="T31" fmla="*/ 842 h 2248"/>
                <a:gd name="T32" fmla="*/ 0 w 1566"/>
                <a:gd name="T33" fmla="*/ 682 h 2248"/>
                <a:gd name="T34" fmla="*/ 0 w 1566"/>
                <a:gd name="T35" fmla="*/ 638 h 2248"/>
                <a:gd name="T36" fmla="*/ 6 w 1566"/>
                <a:gd name="T37" fmla="*/ 550 h 2248"/>
                <a:gd name="T38" fmla="*/ 16 w 1566"/>
                <a:gd name="T39" fmla="*/ 462 h 2248"/>
                <a:gd name="T40" fmla="*/ 30 w 1566"/>
                <a:gd name="T41" fmla="*/ 376 h 2248"/>
                <a:gd name="T42" fmla="*/ 50 w 1566"/>
                <a:gd name="T43" fmla="*/ 290 h 2248"/>
                <a:gd name="T44" fmla="*/ 74 w 1566"/>
                <a:gd name="T45" fmla="*/ 206 h 2248"/>
                <a:gd name="T46" fmla="*/ 104 w 1566"/>
                <a:gd name="T47" fmla="*/ 122 h 2248"/>
                <a:gd name="T48" fmla="*/ 138 w 1566"/>
                <a:gd name="T49" fmla="*/ 40 h 2248"/>
                <a:gd name="T50" fmla="*/ 452 w 1566"/>
                <a:gd name="T51" fmla="*/ 144 h 2248"/>
                <a:gd name="T52" fmla="*/ 424 w 1566"/>
                <a:gd name="T53" fmla="*/ 208 h 2248"/>
                <a:gd name="T54" fmla="*/ 378 w 1566"/>
                <a:gd name="T55" fmla="*/ 338 h 2248"/>
                <a:gd name="T56" fmla="*/ 346 w 1566"/>
                <a:gd name="T57" fmla="*/ 474 h 2248"/>
                <a:gd name="T58" fmla="*/ 332 w 1566"/>
                <a:gd name="T59" fmla="*/ 612 h 2248"/>
                <a:gd name="T60" fmla="*/ 330 w 1566"/>
                <a:gd name="T61" fmla="*/ 682 h 2248"/>
                <a:gd name="T62" fmla="*/ 336 w 1566"/>
                <a:gd name="T63" fmla="*/ 808 h 2248"/>
                <a:gd name="T64" fmla="*/ 354 w 1566"/>
                <a:gd name="T65" fmla="*/ 932 h 2248"/>
                <a:gd name="T66" fmla="*/ 386 w 1566"/>
                <a:gd name="T67" fmla="*/ 1050 h 2248"/>
                <a:gd name="T68" fmla="*/ 426 w 1566"/>
                <a:gd name="T69" fmla="*/ 1164 h 2248"/>
                <a:gd name="T70" fmla="*/ 478 w 1566"/>
                <a:gd name="T71" fmla="*/ 1272 h 2248"/>
                <a:gd name="T72" fmla="*/ 540 w 1566"/>
                <a:gd name="T73" fmla="*/ 1374 h 2248"/>
                <a:gd name="T74" fmla="*/ 612 w 1566"/>
                <a:gd name="T75" fmla="*/ 1468 h 2248"/>
                <a:gd name="T76" fmla="*/ 692 w 1566"/>
                <a:gd name="T77" fmla="*/ 1556 h 2248"/>
                <a:gd name="T78" fmla="*/ 780 w 1566"/>
                <a:gd name="T79" fmla="*/ 1636 h 2248"/>
                <a:gd name="T80" fmla="*/ 874 w 1566"/>
                <a:gd name="T81" fmla="*/ 1708 h 2248"/>
                <a:gd name="T82" fmla="*/ 976 w 1566"/>
                <a:gd name="T83" fmla="*/ 1770 h 2248"/>
                <a:gd name="T84" fmla="*/ 1084 w 1566"/>
                <a:gd name="T85" fmla="*/ 1822 h 2248"/>
                <a:gd name="T86" fmla="*/ 1198 w 1566"/>
                <a:gd name="T87" fmla="*/ 1862 h 2248"/>
                <a:gd name="T88" fmla="*/ 1316 w 1566"/>
                <a:gd name="T89" fmla="*/ 1894 h 2248"/>
                <a:gd name="T90" fmla="*/ 1440 w 1566"/>
                <a:gd name="T91" fmla="*/ 1912 h 2248"/>
                <a:gd name="T92" fmla="*/ 1566 w 1566"/>
                <a:gd name="T93" fmla="*/ 1918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6" h="2248">
                  <a:moveTo>
                    <a:pt x="1566" y="2248"/>
                  </a:moveTo>
                  <a:lnTo>
                    <a:pt x="1566" y="2248"/>
                  </a:lnTo>
                  <a:lnTo>
                    <a:pt x="1484" y="2246"/>
                  </a:lnTo>
                  <a:lnTo>
                    <a:pt x="1406" y="2240"/>
                  </a:lnTo>
                  <a:lnTo>
                    <a:pt x="1328" y="2230"/>
                  </a:lnTo>
                  <a:lnTo>
                    <a:pt x="1250" y="2216"/>
                  </a:lnTo>
                  <a:lnTo>
                    <a:pt x="1174" y="2198"/>
                  </a:lnTo>
                  <a:lnTo>
                    <a:pt x="1100" y="2178"/>
                  </a:lnTo>
                  <a:lnTo>
                    <a:pt x="1028" y="2152"/>
                  </a:lnTo>
                  <a:lnTo>
                    <a:pt x="956" y="2124"/>
                  </a:lnTo>
                  <a:lnTo>
                    <a:pt x="888" y="2094"/>
                  </a:lnTo>
                  <a:lnTo>
                    <a:pt x="820" y="2058"/>
                  </a:lnTo>
                  <a:lnTo>
                    <a:pt x="754" y="2022"/>
                  </a:lnTo>
                  <a:lnTo>
                    <a:pt x="690" y="1980"/>
                  </a:lnTo>
                  <a:lnTo>
                    <a:pt x="630" y="1936"/>
                  </a:lnTo>
                  <a:lnTo>
                    <a:pt x="570" y="1890"/>
                  </a:lnTo>
                  <a:lnTo>
                    <a:pt x="514" y="1840"/>
                  </a:lnTo>
                  <a:lnTo>
                    <a:pt x="458" y="1790"/>
                  </a:lnTo>
                  <a:lnTo>
                    <a:pt x="408" y="1734"/>
                  </a:lnTo>
                  <a:lnTo>
                    <a:pt x="358" y="1678"/>
                  </a:lnTo>
                  <a:lnTo>
                    <a:pt x="312" y="1618"/>
                  </a:lnTo>
                  <a:lnTo>
                    <a:pt x="268" y="1558"/>
                  </a:lnTo>
                  <a:lnTo>
                    <a:pt x="226" y="1494"/>
                  </a:lnTo>
                  <a:lnTo>
                    <a:pt x="190" y="1428"/>
                  </a:lnTo>
                  <a:lnTo>
                    <a:pt x="154" y="1360"/>
                  </a:lnTo>
                  <a:lnTo>
                    <a:pt x="124" y="1292"/>
                  </a:lnTo>
                  <a:lnTo>
                    <a:pt x="96" y="1220"/>
                  </a:lnTo>
                  <a:lnTo>
                    <a:pt x="70" y="1148"/>
                  </a:lnTo>
                  <a:lnTo>
                    <a:pt x="50" y="1074"/>
                  </a:lnTo>
                  <a:lnTo>
                    <a:pt x="32" y="998"/>
                  </a:lnTo>
                  <a:lnTo>
                    <a:pt x="18" y="920"/>
                  </a:lnTo>
                  <a:lnTo>
                    <a:pt x="8" y="842"/>
                  </a:lnTo>
                  <a:lnTo>
                    <a:pt x="2" y="764"/>
                  </a:lnTo>
                  <a:lnTo>
                    <a:pt x="0" y="682"/>
                  </a:lnTo>
                  <a:lnTo>
                    <a:pt x="0" y="682"/>
                  </a:lnTo>
                  <a:lnTo>
                    <a:pt x="0" y="638"/>
                  </a:lnTo>
                  <a:lnTo>
                    <a:pt x="2" y="594"/>
                  </a:lnTo>
                  <a:lnTo>
                    <a:pt x="6" y="550"/>
                  </a:lnTo>
                  <a:lnTo>
                    <a:pt x="10" y="506"/>
                  </a:lnTo>
                  <a:lnTo>
                    <a:pt x="16" y="462"/>
                  </a:lnTo>
                  <a:lnTo>
                    <a:pt x="22" y="418"/>
                  </a:lnTo>
                  <a:lnTo>
                    <a:pt x="30" y="376"/>
                  </a:lnTo>
                  <a:lnTo>
                    <a:pt x="40" y="332"/>
                  </a:lnTo>
                  <a:lnTo>
                    <a:pt x="50" y="290"/>
                  </a:lnTo>
                  <a:lnTo>
                    <a:pt x="62" y="248"/>
                  </a:lnTo>
                  <a:lnTo>
                    <a:pt x="74" y="206"/>
                  </a:lnTo>
                  <a:lnTo>
                    <a:pt x="88" y="164"/>
                  </a:lnTo>
                  <a:lnTo>
                    <a:pt x="104" y="122"/>
                  </a:lnTo>
                  <a:lnTo>
                    <a:pt x="120" y="82"/>
                  </a:lnTo>
                  <a:lnTo>
                    <a:pt x="138" y="40"/>
                  </a:lnTo>
                  <a:lnTo>
                    <a:pt x="156" y="0"/>
                  </a:lnTo>
                  <a:lnTo>
                    <a:pt x="452" y="144"/>
                  </a:lnTo>
                  <a:lnTo>
                    <a:pt x="452" y="144"/>
                  </a:lnTo>
                  <a:lnTo>
                    <a:pt x="424" y="208"/>
                  </a:lnTo>
                  <a:lnTo>
                    <a:pt x="398" y="272"/>
                  </a:lnTo>
                  <a:lnTo>
                    <a:pt x="378" y="338"/>
                  </a:lnTo>
                  <a:lnTo>
                    <a:pt x="360" y="406"/>
                  </a:lnTo>
                  <a:lnTo>
                    <a:pt x="346" y="474"/>
                  </a:lnTo>
                  <a:lnTo>
                    <a:pt x="338" y="542"/>
                  </a:lnTo>
                  <a:lnTo>
                    <a:pt x="332" y="612"/>
                  </a:lnTo>
                  <a:lnTo>
                    <a:pt x="330" y="682"/>
                  </a:lnTo>
                  <a:lnTo>
                    <a:pt x="330" y="682"/>
                  </a:lnTo>
                  <a:lnTo>
                    <a:pt x="332" y="746"/>
                  </a:lnTo>
                  <a:lnTo>
                    <a:pt x="336" y="808"/>
                  </a:lnTo>
                  <a:lnTo>
                    <a:pt x="344" y="870"/>
                  </a:lnTo>
                  <a:lnTo>
                    <a:pt x="354" y="932"/>
                  </a:lnTo>
                  <a:lnTo>
                    <a:pt x="368" y="992"/>
                  </a:lnTo>
                  <a:lnTo>
                    <a:pt x="386" y="1050"/>
                  </a:lnTo>
                  <a:lnTo>
                    <a:pt x="404" y="1108"/>
                  </a:lnTo>
                  <a:lnTo>
                    <a:pt x="426" y="1164"/>
                  </a:lnTo>
                  <a:lnTo>
                    <a:pt x="452" y="1218"/>
                  </a:lnTo>
                  <a:lnTo>
                    <a:pt x="478" y="1272"/>
                  </a:lnTo>
                  <a:lnTo>
                    <a:pt x="508" y="1324"/>
                  </a:lnTo>
                  <a:lnTo>
                    <a:pt x="540" y="1374"/>
                  </a:lnTo>
                  <a:lnTo>
                    <a:pt x="576" y="1422"/>
                  </a:lnTo>
                  <a:lnTo>
                    <a:pt x="612" y="1468"/>
                  </a:lnTo>
                  <a:lnTo>
                    <a:pt x="650" y="1514"/>
                  </a:lnTo>
                  <a:lnTo>
                    <a:pt x="692" y="1556"/>
                  </a:lnTo>
                  <a:lnTo>
                    <a:pt x="734" y="1598"/>
                  </a:lnTo>
                  <a:lnTo>
                    <a:pt x="780" y="1636"/>
                  </a:lnTo>
                  <a:lnTo>
                    <a:pt x="826" y="1672"/>
                  </a:lnTo>
                  <a:lnTo>
                    <a:pt x="874" y="1708"/>
                  </a:lnTo>
                  <a:lnTo>
                    <a:pt x="924" y="1740"/>
                  </a:lnTo>
                  <a:lnTo>
                    <a:pt x="976" y="1770"/>
                  </a:lnTo>
                  <a:lnTo>
                    <a:pt x="1030" y="1796"/>
                  </a:lnTo>
                  <a:lnTo>
                    <a:pt x="1084" y="1822"/>
                  </a:lnTo>
                  <a:lnTo>
                    <a:pt x="1140" y="1844"/>
                  </a:lnTo>
                  <a:lnTo>
                    <a:pt x="1198" y="1862"/>
                  </a:lnTo>
                  <a:lnTo>
                    <a:pt x="1256" y="1880"/>
                  </a:lnTo>
                  <a:lnTo>
                    <a:pt x="1316" y="1894"/>
                  </a:lnTo>
                  <a:lnTo>
                    <a:pt x="1378" y="1904"/>
                  </a:lnTo>
                  <a:lnTo>
                    <a:pt x="1440" y="1912"/>
                  </a:lnTo>
                  <a:lnTo>
                    <a:pt x="1502" y="1918"/>
                  </a:lnTo>
                  <a:lnTo>
                    <a:pt x="1566" y="1918"/>
                  </a:lnTo>
                  <a:lnTo>
                    <a:pt x="1566" y="224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28" name="Freeform 10"/>
            <p:cNvSpPr>
              <a:spLocks/>
            </p:cNvSpPr>
            <p:nvPr userDrawn="1"/>
          </p:nvSpPr>
          <p:spPr bwMode="auto">
            <a:xfrm>
              <a:off x="181101" y="6169645"/>
              <a:ext cx="397143" cy="688355"/>
            </a:xfrm>
            <a:custGeom>
              <a:avLst/>
              <a:gdLst>
                <a:gd name="T0" fmla="*/ 1980 w 2032"/>
                <a:gd name="T1" fmla="*/ 3522 h 3522"/>
                <a:gd name="T2" fmla="*/ 1824 w 2032"/>
                <a:gd name="T3" fmla="*/ 3512 h 3522"/>
                <a:gd name="T4" fmla="*/ 1672 w 2032"/>
                <a:gd name="T5" fmla="*/ 3492 h 3522"/>
                <a:gd name="T6" fmla="*/ 1524 w 2032"/>
                <a:gd name="T7" fmla="*/ 3458 h 3522"/>
                <a:gd name="T8" fmla="*/ 1380 w 2032"/>
                <a:gd name="T9" fmla="*/ 3416 h 3522"/>
                <a:gd name="T10" fmla="*/ 1242 w 2032"/>
                <a:gd name="T11" fmla="*/ 3362 h 3522"/>
                <a:gd name="T12" fmla="*/ 1064 w 2032"/>
                <a:gd name="T13" fmla="*/ 3278 h 3522"/>
                <a:gd name="T14" fmla="*/ 816 w 2032"/>
                <a:gd name="T15" fmla="*/ 3118 h 3522"/>
                <a:gd name="T16" fmla="*/ 594 w 2032"/>
                <a:gd name="T17" fmla="*/ 2928 h 3522"/>
                <a:gd name="T18" fmla="*/ 404 w 2032"/>
                <a:gd name="T19" fmla="*/ 2706 h 3522"/>
                <a:gd name="T20" fmla="*/ 244 w 2032"/>
                <a:gd name="T21" fmla="*/ 2458 h 3522"/>
                <a:gd name="T22" fmla="*/ 160 w 2032"/>
                <a:gd name="T23" fmla="*/ 2280 h 3522"/>
                <a:gd name="T24" fmla="*/ 106 w 2032"/>
                <a:gd name="T25" fmla="*/ 2142 h 3522"/>
                <a:gd name="T26" fmla="*/ 64 w 2032"/>
                <a:gd name="T27" fmla="*/ 1998 h 3522"/>
                <a:gd name="T28" fmla="*/ 30 w 2032"/>
                <a:gd name="T29" fmla="*/ 1850 h 3522"/>
                <a:gd name="T30" fmla="*/ 10 w 2032"/>
                <a:gd name="T31" fmla="*/ 1698 h 3522"/>
                <a:gd name="T32" fmla="*/ 0 w 2032"/>
                <a:gd name="T33" fmla="*/ 1542 h 3522"/>
                <a:gd name="T34" fmla="*/ 0 w 2032"/>
                <a:gd name="T35" fmla="*/ 1438 h 3522"/>
                <a:gd name="T36" fmla="*/ 10 w 2032"/>
                <a:gd name="T37" fmla="*/ 1280 h 3522"/>
                <a:gd name="T38" fmla="*/ 32 w 2032"/>
                <a:gd name="T39" fmla="*/ 1124 h 3522"/>
                <a:gd name="T40" fmla="*/ 66 w 2032"/>
                <a:gd name="T41" fmla="*/ 972 h 3522"/>
                <a:gd name="T42" fmla="*/ 112 w 2032"/>
                <a:gd name="T43" fmla="*/ 822 h 3522"/>
                <a:gd name="T44" fmla="*/ 170 w 2032"/>
                <a:gd name="T45" fmla="*/ 678 h 3522"/>
                <a:gd name="T46" fmla="*/ 238 w 2032"/>
                <a:gd name="T47" fmla="*/ 536 h 3522"/>
                <a:gd name="T48" fmla="*/ 316 w 2032"/>
                <a:gd name="T49" fmla="*/ 402 h 3522"/>
                <a:gd name="T50" fmla="*/ 406 w 2032"/>
                <a:gd name="T51" fmla="*/ 272 h 3522"/>
                <a:gd name="T52" fmla="*/ 504 w 2032"/>
                <a:gd name="T53" fmla="*/ 150 h 3522"/>
                <a:gd name="T54" fmla="*/ 612 w 2032"/>
                <a:gd name="T55" fmla="*/ 36 h 3522"/>
                <a:gd name="T56" fmla="*/ 874 w 2032"/>
                <a:gd name="T57" fmla="*/ 240 h 3522"/>
                <a:gd name="T58" fmla="*/ 696 w 2032"/>
                <a:gd name="T59" fmla="*/ 434 h 3522"/>
                <a:gd name="T60" fmla="*/ 550 w 2032"/>
                <a:gd name="T61" fmla="*/ 652 h 3522"/>
                <a:gd name="T62" fmla="*/ 438 w 2032"/>
                <a:gd name="T63" fmla="*/ 890 h 3522"/>
                <a:gd name="T64" fmla="*/ 366 w 2032"/>
                <a:gd name="T65" fmla="*/ 1142 h 3522"/>
                <a:gd name="T66" fmla="*/ 330 w 2032"/>
                <a:gd name="T67" fmla="*/ 1402 h 3522"/>
                <a:gd name="T68" fmla="*/ 330 w 2032"/>
                <a:gd name="T69" fmla="*/ 1578 h 3522"/>
                <a:gd name="T70" fmla="*/ 364 w 2032"/>
                <a:gd name="T71" fmla="*/ 1834 h 3522"/>
                <a:gd name="T72" fmla="*/ 432 w 2032"/>
                <a:gd name="T73" fmla="*/ 2076 h 3522"/>
                <a:gd name="T74" fmla="*/ 534 w 2032"/>
                <a:gd name="T75" fmla="*/ 2302 h 3522"/>
                <a:gd name="T76" fmla="*/ 668 w 2032"/>
                <a:gd name="T77" fmla="*/ 2508 h 3522"/>
                <a:gd name="T78" fmla="*/ 828 w 2032"/>
                <a:gd name="T79" fmla="*/ 2694 h 3522"/>
                <a:gd name="T80" fmla="*/ 1014 w 2032"/>
                <a:gd name="T81" fmla="*/ 2854 h 3522"/>
                <a:gd name="T82" fmla="*/ 1220 w 2032"/>
                <a:gd name="T83" fmla="*/ 2988 h 3522"/>
                <a:gd name="T84" fmla="*/ 1446 w 2032"/>
                <a:gd name="T85" fmla="*/ 3090 h 3522"/>
                <a:gd name="T86" fmla="*/ 1688 w 2032"/>
                <a:gd name="T87" fmla="*/ 3158 h 3522"/>
                <a:gd name="T88" fmla="*/ 1944 w 2032"/>
                <a:gd name="T89" fmla="*/ 3192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32" h="3522">
                  <a:moveTo>
                    <a:pt x="2032" y="3522"/>
                  </a:moveTo>
                  <a:lnTo>
                    <a:pt x="2032" y="3522"/>
                  </a:lnTo>
                  <a:lnTo>
                    <a:pt x="1980" y="3522"/>
                  </a:lnTo>
                  <a:lnTo>
                    <a:pt x="1926" y="3520"/>
                  </a:lnTo>
                  <a:lnTo>
                    <a:pt x="1876" y="3518"/>
                  </a:lnTo>
                  <a:lnTo>
                    <a:pt x="1824" y="3512"/>
                  </a:lnTo>
                  <a:lnTo>
                    <a:pt x="1772" y="3506"/>
                  </a:lnTo>
                  <a:lnTo>
                    <a:pt x="1722" y="3500"/>
                  </a:lnTo>
                  <a:lnTo>
                    <a:pt x="1672" y="3492"/>
                  </a:lnTo>
                  <a:lnTo>
                    <a:pt x="1622" y="3482"/>
                  </a:lnTo>
                  <a:lnTo>
                    <a:pt x="1572" y="3470"/>
                  </a:lnTo>
                  <a:lnTo>
                    <a:pt x="1524" y="3458"/>
                  </a:lnTo>
                  <a:lnTo>
                    <a:pt x="1476" y="3446"/>
                  </a:lnTo>
                  <a:lnTo>
                    <a:pt x="1428" y="3432"/>
                  </a:lnTo>
                  <a:lnTo>
                    <a:pt x="1380" y="3416"/>
                  </a:lnTo>
                  <a:lnTo>
                    <a:pt x="1334" y="3400"/>
                  </a:lnTo>
                  <a:lnTo>
                    <a:pt x="1286" y="3382"/>
                  </a:lnTo>
                  <a:lnTo>
                    <a:pt x="1242" y="3362"/>
                  </a:lnTo>
                  <a:lnTo>
                    <a:pt x="1196" y="3344"/>
                  </a:lnTo>
                  <a:lnTo>
                    <a:pt x="1152" y="3322"/>
                  </a:lnTo>
                  <a:lnTo>
                    <a:pt x="1064" y="3278"/>
                  </a:lnTo>
                  <a:lnTo>
                    <a:pt x="978" y="3228"/>
                  </a:lnTo>
                  <a:lnTo>
                    <a:pt x="896" y="3176"/>
                  </a:lnTo>
                  <a:lnTo>
                    <a:pt x="816" y="3118"/>
                  </a:lnTo>
                  <a:lnTo>
                    <a:pt x="740" y="3058"/>
                  </a:lnTo>
                  <a:lnTo>
                    <a:pt x="666" y="2994"/>
                  </a:lnTo>
                  <a:lnTo>
                    <a:pt x="594" y="2928"/>
                  </a:lnTo>
                  <a:lnTo>
                    <a:pt x="528" y="2856"/>
                  </a:lnTo>
                  <a:lnTo>
                    <a:pt x="464" y="2782"/>
                  </a:lnTo>
                  <a:lnTo>
                    <a:pt x="404" y="2706"/>
                  </a:lnTo>
                  <a:lnTo>
                    <a:pt x="346" y="2626"/>
                  </a:lnTo>
                  <a:lnTo>
                    <a:pt x="294" y="2544"/>
                  </a:lnTo>
                  <a:lnTo>
                    <a:pt x="244" y="2458"/>
                  </a:lnTo>
                  <a:lnTo>
                    <a:pt x="200" y="2370"/>
                  </a:lnTo>
                  <a:lnTo>
                    <a:pt x="178" y="2326"/>
                  </a:lnTo>
                  <a:lnTo>
                    <a:pt x="160" y="2280"/>
                  </a:lnTo>
                  <a:lnTo>
                    <a:pt x="140" y="2236"/>
                  </a:lnTo>
                  <a:lnTo>
                    <a:pt x="122" y="2188"/>
                  </a:lnTo>
                  <a:lnTo>
                    <a:pt x="106" y="2142"/>
                  </a:lnTo>
                  <a:lnTo>
                    <a:pt x="90" y="2094"/>
                  </a:lnTo>
                  <a:lnTo>
                    <a:pt x="76" y="2046"/>
                  </a:lnTo>
                  <a:lnTo>
                    <a:pt x="64" y="1998"/>
                  </a:lnTo>
                  <a:lnTo>
                    <a:pt x="52" y="1950"/>
                  </a:lnTo>
                  <a:lnTo>
                    <a:pt x="40" y="1900"/>
                  </a:lnTo>
                  <a:lnTo>
                    <a:pt x="30" y="1850"/>
                  </a:lnTo>
                  <a:lnTo>
                    <a:pt x="22" y="1800"/>
                  </a:lnTo>
                  <a:lnTo>
                    <a:pt x="16" y="1750"/>
                  </a:lnTo>
                  <a:lnTo>
                    <a:pt x="10" y="1698"/>
                  </a:lnTo>
                  <a:lnTo>
                    <a:pt x="4" y="1646"/>
                  </a:lnTo>
                  <a:lnTo>
                    <a:pt x="2" y="1596"/>
                  </a:lnTo>
                  <a:lnTo>
                    <a:pt x="0" y="1542"/>
                  </a:lnTo>
                  <a:lnTo>
                    <a:pt x="0" y="1490"/>
                  </a:lnTo>
                  <a:lnTo>
                    <a:pt x="0" y="1490"/>
                  </a:lnTo>
                  <a:lnTo>
                    <a:pt x="0" y="1438"/>
                  </a:lnTo>
                  <a:lnTo>
                    <a:pt x="2" y="1386"/>
                  </a:lnTo>
                  <a:lnTo>
                    <a:pt x="6" y="1332"/>
                  </a:lnTo>
                  <a:lnTo>
                    <a:pt x="10" y="1280"/>
                  </a:lnTo>
                  <a:lnTo>
                    <a:pt x="16" y="1228"/>
                  </a:lnTo>
                  <a:lnTo>
                    <a:pt x="24" y="1176"/>
                  </a:lnTo>
                  <a:lnTo>
                    <a:pt x="32" y="1124"/>
                  </a:lnTo>
                  <a:lnTo>
                    <a:pt x="42" y="1074"/>
                  </a:lnTo>
                  <a:lnTo>
                    <a:pt x="54" y="1022"/>
                  </a:lnTo>
                  <a:lnTo>
                    <a:pt x="66" y="972"/>
                  </a:lnTo>
                  <a:lnTo>
                    <a:pt x="80" y="922"/>
                  </a:lnTo>
                  <a:lnTo>
                    <a:pt x="96" y="872"/>
                  </a:lnTo>
                  <a:lnTo>
                    <a:pt x="112" y="822"/>
                  </a:lnTo>
                  <a:lnTo>
                    <a:pt x="130" y="774"/>
                  </a:lnTo>
                  <a:lnTo>
                    <a:pt x="150" y="724"/>
                  </a:lnTo>
                  <a:lnTo>
                    <a:pt x="170" y="678"/>
                  </a:lnTo>
                  <a:lnTo>
                    <a:pt x="192" y="630"/>
                  </a:lnTo>
                  <a:lnTo>
                    <a:pt x="214" y="582"/>
                  </a:lnTo>
                  <a:lnTo>
                    <a:pt x="238" y="536"/>
                  </a:lnTo>
                  <a:lnTo>
                    <a:pt x="262" y="490"/>
                  </a:lnTo>
                  <a:lnTo>
                    <a:pt x="288" y="446"/>
                  </a:lnTo>
                  <a:lnTo>
                    <a:pt x="316" y="402"/>
                  </a:lnTo>
                  <a:lnTo>
                    <a:pt x="344" y="358"/>
                  </a:lnTo>
                  <a:lnTo>
                    <a:pt x="374" y="314"/>
                  </a:lnTo>
                  <a:lnTo>
                    <a:pt x="406" y="272"/>
                  </a:lnTo>
                  <a:lnTo>
                    <a:pt x="436" y="230"/>
                  </a:lnTo>
                  <a:lnTo>
                    <a:pt x="470" y="190"/>
                  </a:lnTo>
                  <a:lnTo>
                    <a:pt x="504" y="150"/>
                  </a:lnTo>
                  <a:lnTo>
                    <a:pt x="540" y="112"/>
                  </a:lnTo>
                  <a:lnTo>
                    <a:pt x="576" y="72"/>
                  </a:lnTo>
                  <a:lnTo>
                    <a:pt x="612" y="36"/>
                  </a:lnTo>
                  <a:lnTo>
                    <a:pt x="650" y="0"/>
                  </a:lnTo>
                  <a:lnTo>
                    <a:pt x="874" y="240"/>
                  </a:lnTo>
                  <a:lnTo>
                    <a:pt x="874" y="240"/>
                  </a:lnTo>
                  <a:lnTo>
                    <a:pt x="812" y="302"/>
                  </a:lnTo>
                  <a:lnTo>
                    <a:pt x="752" y="368"/>
                  </a:lnTo>
                  <a:lnTo>
                    <a:pt x="696" y="434"/>
                  </a:lnTo>
                  <a:lnTo>
                    <a:pt x="642" y="506"/>
                  </a:lnTo>
                  <a:lnTo>
                    <a:pt x="594" y="578"/>
                  </a:lnTo>
                  <a:lnTo>
                    <a:pt x="550" y="652"/>
                  </a:lnTo>
                  <a:lnTo>
                    <a:pt x="508" y="730"/>
                  </a:lnTo>
                  <a:lnTo>
                    <a:pt x="472" y="808"/>
                  </a:lnTo>
                  <a:lnTo>
                    <a:pt x="438" y="890"/>
                  </a:lnTo>
                  <a:lnTo>
                    <a:pt x="410" y="972"/>
                  </a:lnTo>
                  <a:lnTo>
                    <a:pt x="386" y="1056"/>
                  </a:lnTo>
                  <a:lnTo>
                    <a:pt x="366" y="1142"/>
                  </a:lnTo>
                  <a:lnTo>
                    <a:pt x="350" y="1228"/>
                  </a:lnTo>
                  <a:lnTo>
                    <a:pt x="338" y="1314"/>
                  </a:lnTo>
                  <a:lnTo>
                    <a:pt x="330" y="1402"/>
                  </a:lnTo>
                  <a:lnTo>
                    <a:pt x="328" y="1490"/>
                  </a:lnTo>
                  <a:lnTo>
                    <a:pt x="328" y="1490"/>
                  </a:lnTo>
                  <a:lnTo>
                    <a:pt x="330" y="1578"/>
                  </a:lnTo>
                  <a:lnTo>
                    <a:pt x="338" y="1664"/>
                  </a:lnTo>
                  <a:lnTo>
                    <a:pt x="348" y="1750"/>
                  </a:lnTo>
                  <a:lnTo>
                    <a:pt x="364" y="1834"/>
                  </a:lnTo>
                  <a:lnTo>
                    <a:pt x="382" y="1916"/>
                  </a:lnTo>
                  <a:lnTo>
                    <a:pt x="406" y="1996"/>
                  </a:lnTo>
                  <a:lnTo>
                    <a:pt x="432" y="2076"/>
                  </a:lnTo>
                  <a:lnTo>
                    <a:pt x="462" y="2152"/>
                  </a:lnTo>
                  <a:lnTo>
                    <a:pt x="496" y="2228"/>
                  </a:lnTo>
                  <a:lnTo>
                    <a:pt x="534" y="2302"/>
                  </a:lnTo>
                  <a:lnTo>
                    <a:pt x="576" y="2372"/>
                  </a:lnTo>
                  <a:lnTo>
                    <a:pt x="620" y="2442"/>
                  </a:lnTo>
                  <a:lnTo>
                    <a:pt x="668" y="2508"/>
                  </a:lnTo>
                  <a:lnTo>
                    <a:pt x="718" y="2574"/>
                  </a:lnTo>
                  <a:lnTo>
                    <a:pt x="772" y="2636"/>
                  </a:lnTo>
                  <a:lnTo>
                    <a:pt x="828" y="2694"/>
                  </a:lnTo>
                  <a:lnTo>
                    <a:pt x="886" y="2750"/>
                  </a:lnTo>
                  <a:lnTo>
                    <a:pt x="948" y="2804"/>
                  </a:lnTo>
                  <a:lnTo>
                    <a:pt x="1014" y="2854"/>
                  </a:lnTo>
                  <a:lnTo>
                    <a:pt x="1080" y="2902"/>
                  </a:lnTo>
                  <a:lnTo>
                    <a:pt x="1150" y="2946"/>
                  </a:lnTo>
                  <a:lnTo>
                    <a:pt x="1220" y="2988"/>
                  </a:lnTo>
                  <a:lnTo>
                    <a:pt x="1294" y="3026"/>
                  </a:lnTo>
                  <a:lnTo>
                    <a:pt x="1370" y="3060"/>
                  </a:lnTo>
                  <a:lnTo>
                    <a:pt x="1446" y="3090"/>
                  </a:lnTo>
                  <a:lnTo>
                    <a:pt x="1526" y="3116"/>
                  </a:lnTo>
                  <a:lnTo>
                    <a:pt x="1606" y="3140"/>
                  </a:lnTo>
                  <a:lnTo>
                    <a:pt x="1688" y="3158"/>
                  </a:lnTo>
                  <a:lnTo>
                    <a:pt x="1772" y="3174"/>
                  </a:lnTo>
                  <a:lnTo>
                    <a:pt x="1858" y="3184"/>
                  </a:lnTo>
                  <a:lnTo>
                    <a:pt x="1944" y="3192"/>
                  </a:lnTo>
                  <a:lnTo>
                    <a:pt x="2032" y="3194"/>
                  </a:lnTo>
                  <a:lnTo>
                    <a:pt x="2032" y="35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29" name="Freeform 11"/>
            <p:cNvSpPr>
              <a:spLocks/>
            </p:cNvSpPr>
            <p:nvPr userDrawn="1"/>
          </p:nvSpPr>
          <p:spPr bwMode="auto">
            <a:xfrm>
              <a:off x="399999" y="6544898"/>
              <a:ext cx="178245" cy="130948"/>
            </a:xfrm>
            <a:custGeom>
              <a:avLst/>
              <a:gdLst>
                <a:gd name="T0" fmla="*/ 912 w 912"/>
                <a:gd name="T1" fmla="*/ 670 h 670"/>
                <a:gd name="T2" fmla="*/ 912 w 912"/>
                <a:gd name="T3" fmla="*/ 670 h 670"/>
                <a:gd name="T4" fmla="*/ 844 w 912"/>
                <a:gd name="T5" fmla="*/ 668 h 670"/>
                <a:gd name="T6" fmla="*/ 776 w 912"/>
                <a:gd name="T7" fmla="*/ 660 h 670"/>
                <a:gd name="T8" fmla="*/ 708 w 912"/>
                <a:gd name="T9" fmla="*/ 650 h 670"/>
                <a:gd name="T10" fmla="*/ 644 w 912"/>
                <a:gd name="T11" fmla="*/ 636 h 670"/>
                <a:gd name="T12" fmla="*/ 578 w 912"/>
                <a:gd name="T13" fmla="*/ 618 h 670"/>
                <a:gd name="T14" fmla="*/ 516 w 912"/>
                <a:gd name="T15" fmla="*/ 596 h 670"/>
                <a:gd name="T16" fmla="*/ 454 w 912"/>
                <a:gd name="T17" fmla="*/ 570 h 670"/>
                <a:gd name="T18" fmla="*/ 394 w 912"/>
                <a:gd name="T19" fmla="*/ 540 h 670"/>
                <a:gd name="T20" fmla="*/ 336 w 912"/>
                <a:gd name="T21" fmla="*/ 508 h 670"/>
                <a:gd name="T22" fmla="*/ 282 w 912"/>
                <a:gd name="T23" fmla="*/ 470 h 670"/>
                <a:gd name="T24" fmla="*/ 228 w 912"/>
                <a:gd name="T25" fmla="*/ 430 h 670"/>
                <a:gd name="T26" fmla="*/ 176 w 912"/>
                <a:gd name="T27" fmla="*/ 388 h 670"/>
                <a:gd name="T28" fmla="*/ 128 w 912"/>
                <a:gd name="T29" fmla="*/ 340 h 670"/>
                <a:gd name="T30" fmla="*/ 82 w 912"/>
                <a:gd name="T31" fmla="*/ 292 h 670"/>
                <a:gd name="T32" fmla="*/ 40 w 912"/>
                <a:gd name="T33" fmla="*/ 238 h 670"/>
                <a:gd name="T34" fmla="*/ 0 w 912"/>
                <a:gd name="T35" fmla="*/ 184 h 670"/>
                <a:gd name="T36" fmla="*/ 272 w 912"/>
                <a:gd name="T37" fmla="*/ 0 h 670"/>
                <a:gd name="T38" fmla="*/ 272 w 912"/>
                <a:gd name="T39" fmla="*/ 0 h 670"/>
                <a:gd name="T40" fmla="*/ 300 w 912"/>
                <a:gd name="T41" fmla="*/ 38 h 670"/>
                <a:gd name="T42" fmla="*/ 330 w 912"/>
                <a:gd name="T43" fmla="*/ 76 h 670"/>
                <a:gd name="T44" fmla="*/ 362 w 912"/>
                <a:gd name="T45" fmla="*/ 110 h 670"/>
                <a:gd name="T46" fmla="*/ 396 w 912"/>
                <a:gd name="T47" fmla="*/ 142 h 670"/>
                <a:gd name="T48" fmla="*/ 432 w 912"/>
                <a:gd name="T49" fmla="*/ 172 h 670"/>
                <a:gd name="T50" fmla="*/ 470 w 912"/>
                <a:gd name="T51" fmla="*/ 200 h 670"/>
                <a:gd name="T52" fmla="*/ 510 w 912"/>
                <a:gd name="T53" fmla="*/ 226 h 670"/>
                <a:gd name="T54" fmla="*/ 550 w 912"/>
                <a:gd name="T55" fmla="*/ 250 h 670"/>
                <a:gd name="T56" fmla="*/ 592 w 912"/>
                <a:gd name="T57" fmla="*/ 270 h 670"/>
                <a:gd name="T58" fmla="*/ 634 w 912"/>
                <a:gd name="T59" fmla="*/ 288 h 670"/>
                <a:gd name="T60" fmla="*/ 678 w 912"/>
                <a:gd name="T61" fmla="*/ 304 h 670"/>
                <a:gd name="T62" fmla="*/ 724 w 912"/>
                <a:gd name="T63" fmla="*/ 316 h 670"/>
                <a:gd name="T64" fmla="*/ 770 w 912"/>
                <a:gd name="T65" fmla="*/ 326 h 670"/>
                <a:gd name="T66" fmla="*/ 816 w 912"/>
                <a:gd name="T67" fmla="*/ 334 h 670"/>
                <a:gd name="T68" fmla="*/ 864 w 912"/>
                <a:gd name="T69" fmla="*/ 338 h 670"/>
                <a:gd name="T70" fmla="*/ 912 w 912"/>
                <a:gd name="T71" fmla="*/ 340 h 670"/>
                <a:gd name="T72" fmla="*/ 912 w 912"/>
                <a:gd name="T73"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2" h="670">
                  <a:moveTo>
                    <a:pt x="912" y="670"/>
                  </a:moveTo>
                  <a:lnTo>
                    <a:pt x="912" y="670"/>
                  </a:lnTo>
                  <a:lnTo>
                    <a:pt x="844" y="668"/>
                  </a:lnTo>
                  <a:lnTo>
                    <a:pt x="776" y="660"/>
                  </a:lnTo>
                  <a:lnTo>
                    <a:pt x="708" y="650"/>
                  </a:lnTo>
                  <a:lnTo>
                    <a:pt x="644" y="636"/>
                  </a:lnTo>
                  <a:lnTo>
                    <a:pt x="578" y="618"/>
                  </a:lnTo>
                  <a:lnTo>
                    <a:pt x="516" y="596"/>
                  </a:lnTo>
                  <a:lnTo>
                    <a:pt x="454" y="570"/>
                  </a:lnTo>
                  <a:lnTo>
                    <a:pt x="394" y="540"/>
                  </a:lnTo>
                  <a:lnTo>
                    <a:pt x="336" y="508"/>
                  </a:lnTo>
                  <a:lnTo>
                    <a:pt x="282" y="470"/>
                  </a:lnTo>
                  <a:lnTo>
                    <a:pt x="228" y="430"/>
                  </a:lnTo>
                  <a:lnTo>
                    <a:pt x="176" y="388"/>
                  </a:lnTo>
                  <a:lnTo>
                    <a:pt x="128" y="340"/>
                  </a:lnTo>
                  <a:lnTo>
                    <a:pt x="82" y="292"/>
                  </a:lnTo>
                  <a:lnTo>
                    <a:pt x="40" y="238"/>
                  </a:lnTo>
                  <a:lnTo>
                    <a:pt x="0" y="184"/>
                  </a:lnTo>
                  <a:lnTo>
                    <a:pt x="272" y="0"/>
                  </a:lnTo>
                  <a:lnTo>
                    <a:pt x="272" y="0"/>
                  </a:lnTo>
                  <a:lnTo>
                    <a:pt x="300" y="38"/>
                  </a:lnTo>
                  <a:lnTo>
                    <a:pt x="330" y="76"/>
                  </a:lnTo>
                  <a:lnTo>
                    <a:pt x="362" y="110"/>
                  </a:lnTo>
                  <a:lnTo>
                    <a:pt x="396" y="142"/>
                  </a:lnTo>
                  <a:lnTo>
                    <a:pt x="432" y="172"/>
                  </a:lnTo>
                  <a:lnTo>
                    <a:pt x="470" y="200"/>
                  </a:lnTo>
                  <a:lnTo>
                    <a:pt x="510" y="226"/>
                  </a:lnTo>
                  <a:lnTo>
                    <a:pt x="550" y="250"/>
                  </a:lnTo>
                  <a:lnTo>
                    <a:pt x="592" y="270"/>
                  </a:lnTo>
                  <a:lnTo>
                    <a:pt x="634" y="288"/>
                  </a:lnTo>
                  <a:lnTo>
                    <a:pt x="678" y="304"/>
                  </a:lnTo>
                  <a:lnTo>
                    <a:pt x="724" y="316"/>
                  </a:lnTo>
                  <a:lnTo>
                    <a:pt x="770" y="326"/>
                  </a:lnTo>
                  <a:lnTo>
                    <a:pt x="816" y="334"/>
                  </a:lnTo>
                  <a:lnTo>
                    <a:pt x="864" y="338"/>
                  </a:lnTo>
                  <a:lnTo>
                    <a:pt x="912" y="340"/>
                  </a:lnTo>
                  <a:lnTo>
                    <a:pt x="912" y="6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sp>
          <p:nvSpPr>
            <p:cNvPr id="30" name="Freeform 12"/>
            <p:cNvSpPr>
              <a:spLocks/>
            </p:cNvSpPr>
            <p:nvPr userDrawn="1"/>
          </p:nvSpPr>
          <p:spPr bwMode="auto">
            <a:xfrm>
              <a:off x="306967" y="6573042"/>
              <a:ext cx="271277" cy="193881"/>
            </a:xfrm>
            <a:custGeom>
              <a:avLst/>
              <a:gdLst>
                <a:gd name="T0" fmla="*/ 1388 w 1388"/>
                <a:gd name="T1" fmla="*/ 992 h 992"/>
                <a:gd name="T2" fmla="*/ 1278 w 1388"/>
                <a:gd name="T3" fmla="*/ 988 h 992"/>
                <a:gd name="T4" fmla="*/ 1172 w 1388"/>
                <a:gd name="T5" fmla="*/ 978 h 992"/>
                <a:gd name="T6" fmla="*/ 1066 w 1388"/>
                <a:gd name="T7" fmla="*/ 960 h 992"/>
                <a:gd name="T8" fmla="*/ 962 w 1388"/>
                <a:gd name="T9" fmla="*/ 934 h 992"/>
                <a:gd name="T10" fmla="*/ 862 w 1388"/>
                <a:gd name="T11" fmla="*/ 902 h 992"/>
                <a:gd name="T12" fmla="*/ 764 w 1388"/>
                <a:gd name="T13" fmla="*/ 864 h 992"/>
                <a:gd name="T14" fmla="*/ 668 w 1388"/>
                <a:gd name="T15" fmla="*/ 818 h 992"/>
                <a:gd name="T16" fmla="*/ 578 w 1388"/>
                <a:gd name="T17" fmla="*/ 766 h 992"/>
                <a:gd name="T18" fmla="*/ 490 w 1388"/>
                <a:gd name="T19" fmla="*/ 710 h 992"/>
                <a:gd name="T20" fmla="*/ 406 w 1388"/>
                <a:gd name="T21" fmla="*/ 646 h 992"/>
                <a:gd name="T22" fmla="*/ 326 w 1388"/>
                <a:gd name="T23" fmla="*/ 578 h 992"/>
                <a:gd name="T24" fmla="*/ 250 w 1388"/>
                <a:gd name="T25" fmla="*/ 502 h 992"/>
                <a:gd name="T26" fmla="*/ 180 w 1388"/>
                <a:gd name="T27" fmla="*/ 424 h 992"/>
                <a:gd name="T28" fmla="*/ 114 w 1388"/>
                <a:gd name="T29" fmla="*/ 338 h 992"/>
                <a:gd name="T30" fmla="*/ 54 w 1388"/>
                <a:gd name="T31" fmla="*/ 248 h 992"/>
                <a:gd name="T32" fmla="*/ 0 w 1388"/>
                <a:gd name="T33" fmla="*/ 154 h 992"/>
                <a:gd name="T34" fmla="*/ 292 w 1388"/>
                <a:gd name="T35" fmla="*/ 0 h 992"/>
                <a:gd name="T36" fmla="*/ 336 w 1388"/>
                <a:gd name="T37" fmla="*/ 76 h 992"/>
                <a:gd name="T38" fmla="*/ 382 w 1388"/>
                <a:gd name="T39" fmla="*/ 146 h 992"/>
                <a:gd name="T40" fmla="*/ 434 w 1388"/>
                <a:gd name="T41" fmla="*/ 214 h 992"/>
                <a:gd name="T42" fmla="*/ 490 w 1388"/>
                <a:gd name="T43" fmla="*/ 276 h 992"/>
                <a:gd name="T44" fmla="*/ 548 w 1388"/>
                <a:gd name="T45" fmla="*/ 336 h 992"/>
                <a:gd name="T46" fmla="*/ 612 w 1388"/>
                <a:gd name="T47" fmla="*/ 390 h 992"/>
                <a:gd name="T48" fmla="*/ 678 w 1388"/>
                <a:gd name="T49" fmla="*/ 440 h 992"/>
                <a:gd name="T50" fmla="*/ 748 w 1388"/>
                <a:gd name="T51" fmla="*/ 484 h 992"/>
                <a:gd name="T52" fmla="*/ 820 w 1388"/>
                <a:gd name="T53" fmla="*/ 526 h 992"/>
                <a:gd name="T54" fmla="*/ 896 w 1388"/>
                <a:gd name="T55" fmla="*/ 560 h 992"/>
                <a:gd name="T56" fmla="*/ 972 w 1388"/>
                <a:gd name="T57" fmla="*/ 592 h 992"/>
                <a:gd name="T58" fmla="*/ 1052 w 1388"/>
                <a:gd name="T59" fmla="*/ 616 h 992"/>
                <a:gd name="T60" fmla="*/ 1134 w 1388"/>
                <a:gd name="T61" fmla="*/ 636 h 992"/>
                <a:gd name="T62" fmla="*/ 1216 w 1388"/>
                <a:gd name="T63" fmla="*/ 650 h 992"/>
                <a:gd name="T64" fmla="*/ 1302 w 1388"/>
                <a:gd name="T65" fmla="*/ 660 h 992"/>
                <a:gd name="T66" fmla="*/ 1388 w 1388"/>
                <a:gd name="T67" fmla="*/ 66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8" h="992">
                  <a:moveTo>
                    <a:pt x="1388" y="992"/>
                  </a:moveTo>
                  <a:lnTo>
                    <a:pt x="1388" y="992"/>
                  </a:lnTo>
                  <a:lnTo>
                    <a:pt x="1332" y="992"/>
                  </a:lnTo>
                  <a:lnTo>
                    <a:pt x="1278" y="988"/>
                  </a:lnTo>
                  <a:lnTo>
                    <a:pt x="1224" y="984"/>
                  </a:lnTo>
                  <a:lnTo>
                    <a:pt x="1172" y="978"/>
                  </a:lnTo>
                  <a:lnTo>
                    <a:pt x="1118" y="970"/>
                  </a:lnTo>
                  <a:lnTo>
                    <a:pt x="1066" y="960"/>
                  </a:lnTo>
                  <a:lnTo>
                    <a:pt x="1014" y="948"/>
                  </a:lnTo>
                  <a:lnTo>
                    <a:pt x="962" y="934"/>
                  </a:lnTo>
                  <a:lnTo>
                    <a:pt x="912" y="918"/>
                  </a:lnTo>
                  <a:lnTo>
                    <a:pt x="862" y="902"/>
                  </a:lnTo>
                  <a:lnTo>
                    <a:pt x="812" y="884"/>
                  </a:lnTo>
                  <a:lnTo>
                    <a:pt x="764" y="864"/>
                  </a:lnTo>
                  <a:lnTo>
                    <a:pt x="716" y="842"/>
                  </a:lnTo>
                  <a:lnTo>
                    <a:pt x="668" y="818"/>
                  </a:lnTo>
                  <a:lnTo>
                    <a:pt x="622" y="794"/>
                  </a:lnTo>
                  <a:lnTo>
                    <a:pt x="578" y="766"/>
                  </a:lnTo>
                  <a:lnTo>
                    <a:pt x="532" y="738"/>
                  </a:lnTo>
                  <a:lnTo>
                    <a:pt x="490" y="710"/>
                  </a:lnTo>
                  <a:lnTo>
                    <a:pt x="446" y="678"/>
                  </a:lnTo>
                  <a:lnTo>
                    <a:pt x="406" y="646"/>
                  </a:lnTo>
                  <a:lnTo>
                    <a:pt x="364" y="612"/>
                  </a:lnTo>
                  <a:lnTo>
                    <a:pt x="326" y="578"/>
                  </a:lnTo>
                  <a:lnTo>
                    <a:pt x="288" y="540"/>
                  </a:lnTo>
                  <a:lnTo>
                    <a:pt x="250" y="502"/>
                  </a:lnTo>
                  <a:lnTo>
                    <a:pt x="214" y="464"/>
                  </a:lnTo>
                  <a:lnTo>
                    <a:pt x="180" y="424"/>
                  </a:lnTo>
                  <a:lnTo>
                    <a:pt x="146" y="382"/>
                  </a:lnTo>
                  <a:lnTo>
                    <a:pt x="114" y="338"/>
                  </a:lnTo>
                  <a:lnTo>
                    <a:pt x="84" y="294"/>
                  </a:lnTo>
                  <a:lnTo>
                    <a:pt x="54" y="248"/>
                  </a:lnTo>
                  <a:lnTo>
                    <a:pt x="28" y="202"/>
                  </a:lnTo>
                  <a:lnTo>
                    <a:pt x="0" y="154"/>
                  </a:lnTo>
                  <a:lnTo>
                    <a:pt x="292" y="0"/>
                  </a:lnTo>
                  <a:lnTo>
                    <a:pt x="292" y="0"/>
                  </a:lnTo>
                  <a:lnTo>
                    <a:pt x="314" y="38"/>
                  </a:lnTo>
                  <a:lnTo>
                    <a:pt x="336" y="76"/>
                  </a:lnTo>
                  <a:lnTo>
                    <a:pt x="358" y="112"/>
                  </a:lnTo>
                  <a:lnTo>
                    <a:pt x="382" y="146"/>
                  </a:lnTo>
                  <a:lnTo>
                    <a:pt x="408" y="180"/>
                  </a:lnTo>
                  <a:lnTo>
                    <a:pt x="434" y="214"/>
                  </a:lnTo>
                  <a:lnTo>
                    <a:pt x="460" y="246"/>
                  </a:lnTo>
                  <a:lnTo>
                    <a:pt x="490" y="276"/>
                  </a:lnTo>
                  <a:lnTo>
                    <a:pt x="518" y="306"/>
                  </a:lnTo>
                  <a:lnTo>
                    <a:pt x="548" y="336"/>
                  </a:lnTo>
                  <a:lnTo>
                    <a:pt x="580" y="362"/>
                  </a:lnTo>
                  <a:lnTo>
                    <a:pt x="612" y="390"/>
                  </a:lnTo>
                  <a:lnTo>
                    <a:pt x="644" y="416"/>
                  </a:lnTo>
                  <a:lnTo>
                    <a:pt x="678" y="440"/>
                  </a:lnTo>
                  <a:lnTo>
                    <a:pt x="712" y="462"/>
                  </a:lnTo>
                  <a:lnTo>
                    <a:pt x="748" y="484"/>
                  </a:lnTo>
                  <a:lnTo>
                    <a:pt x="784" y="506"/>
                  </a:lnTo>
                  <a:lnTo>
                    <a:pt x="820" y="526"/>
                  </a:lnTo>
                  <a:lnTo>
                    <a:pt x="858" y="544"/>
                  </a:lnTo>
                  <a:lnTo>
                    <a:pt x="896" y="560"/>
                  </a:lnTo>
                  <a:lnTo>
                    <a:pt x="934" y="576"/>
                  </a:lnTo>
                  <a:lnTo>
                    <a:pt x="972" y="592"/>
                  </a:lnTo>
                  <a:lnTo>
                    <a:pt x="1012" y="604"/>
                  </a:lnTo>
                  <a:lnTo>
                    <a:pt x="1052" y="616"/>
                  </a:lnTo>
                  <a:lnTo>
                    <a:pt x="1092" y="628"/>
                  </a:lnTo>
                  <a:lnTo>
                    <a:pt x="1134" y="636"/>
                  </a:lnTo>
                  <a:lnTo>
                    <a:pt x="1176" y="644"/>
                  </a:lnTo>
                  <a:lnTo>
                    <a:pt x="1216" y="650"/>
                  </a:lnTo>
                  <a:lnTo>
                    <a:pt x="1260" y="656"/>
                  </a:lnTo>
                  <a:lnTo>
                    <a:pt x="1302" y="660"/>
                  </a:lnTo>
                  <a:lnTo>
                    <a:pt x="1344" y="662"/>
                  </a:lnTo>
                  <a:lnTo>
                    <a:pt x="1388" y="662"/>
                  </a:lnTo>
                  <a:lnTo>
                    <a:pt x="1388" y="99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AU"/>
            </a:p>
          </p:txBody>
        </p:sp>
        <p:sp>
          <p:nvSpPr>
            <p:cNvPr id="31" name="Freeform 13"/>
            <p:cNvSpPr>
              <a:spLocks/>
            </p:cNvSpPr>
            <p:nvPr userDrawn="1"/>
          </p:nvSpPr>
          <p:spPr bwMode="auto">
            <a:xfrm>
              <a:off x="183837" y="6502682"/>
              <a:ext cx="394407" cy="355318"/>
            </a:xfrm>
            <a:custGeom>
              <a:avLst/>
              <a:gdLst>
                <a:gd name="T0" fmla="*/ 2018 w 2018"/>
                <a:gd name="T1" fmla="*/ 1818 h 1818"/>
                <a:gd name="T2" fmla="*/ 1828 w 2018"/>
                <a:gd name="T3" fmla="*/ 1810 h 1818"/>
                <a:gd name="T4" fmla="*/ 1642 w 2018"/>
                <a:gd name="T5" fmla="*/ 1784 h 1818"/>
                <a:gd name="T6" fmla="*/ 1462 w 2018"/>
                <a:gd name="T7" fmla="*/ 1742 h 1818"/>
                <a:gd name="T8" fmla="*/ 1288 w 2018"/>
                <a:gd name="T9" fmla="*/ 1684 h 1818"/>
                <a:gd name="T10" fmla="*/ 1122 w 2018"/>
                <a:gd name="T11" fmla="*/ 1610 h 1818"/>
                <a:gd name="T12" fmla="*/ 962 w 2018"/>
                <a:gd name="T13" fmla="*/ 1524 h 1818"/>
                <a:gd name="T14" fmla="*/ 812 w 2018"/>
                <a:gd name="T15" fmla="*/ 1422 h 1818"/>
                <a:gd name="T16" fmla="*/ 672 w 2018"/>
                <a:gd name="T17" fmla="*/ 1310 h 1818"/>
                <a:gd name="T18" fmla="*/ 542 w 2018"/>
                <a:gd name="T19" fmla="*/ 1184 h 1818"/>
                <a:gd name="T20" fmla="*/ 424 w 2018"/>
                <a:gd name="T21" fmla="*/ 1048 h 1818"/>
                <a:gd name="T22" fmla="*/ 318 w 2018"/>
                <a:gd name="T23" fmla="*/ 902 h 1818"/>
                <a:gd name="T24" fmla="*/ 226 w 2018"/>
                <a:gd name="T25" fmla="*/ 746 h 1818"/>
                <a:gd name="T26" fmla="*/ 146 w 2018"/>
                <a:gd name="T27" fmla="*/ 580 h 1818"/>
                <a:gd name="T28" fmla="*/ 82 w 2018"/>
                <a:gd name="T29" fmla="*/ 408 h 1818"/>
                <a:gd name="T30" fmla="*/ 32 w 2018"/>
                <a:gd name="T31" fmla="*/ 228 h 1818"/>
                <a:gd name="T32" fmla="*/ 0 w 2018"/>
                <a:gd name="T33" fmla="*/ 40 h 1818"/>
                <a:gd name="T34" fmla="*/ 328 w 2018"/>
                <a:gd name="T35" fmla="*/ 0 h 1818"/>
                <a:gd name="T36" fmla="*/ 354 w 2018"/>
                <a:gd name="T37" fmla="*/ 156 h 1818"/>
                <a:gd name="T38" fmla="*/ 396 w 2018"/>
                <a:gd name="T39" fmla="*/ 308 h 1818"/>
                <a:gd name="T40" fmla="*/ 450 w 2018"/>
                <a:gd name="T41" fmla="*/ 452 h 1818"/>
                <a:gd name="T42" fmla="*/ 516 w 2018"/>
                <a:gd name="T43" fmla="*/ 590 h 1818"/>
                <a:gd name="T44" fmla="*/ 594 w 2018"/>
                <a:gd name="T45" fmla="*/ 722 h 1818"/>
                <a:gd name="T46" fmla="*/ 682 w 2018"/>
                <a:gd name="T47" fmla="*/ 844 h 1818"/>
                <a:gd name="T48" fmla="*/ 782 w 2018"/>
                <a:gd name="T49" fmla="*/ 958 h 1818"/>
                <a:gd name="T50" fmla="*/ 890 w 2018"/>
                <a:gd name="T51" fmla="*/ 1062 h 1818"/>
                <a:gd name="T52" fmla="*/ 1008 w 2018"/>
                <a:gd name="T53" fmla="*/ 1158 h 1818"/>
                <a:gd name="T54" fmla="*/ 1134 w 2018"/>
                <a:gd name="T55" fmla="*/ 1242 h 1818"/>
                <a:gd name="T56" fmla="*/ 1266 w 2018"/>
                <a:gd name="T57" fmla="*/ 1314 h 1818"/>
                <a:gd name="T58" fmla="*/ 1406 w 2018"/>
                <a:gd name="T59" fmla="*/ 1376 h 1818"/>
                <a:gd name="T60" fmla="*/ 1552 w 2018"/>
                <a:gd name="T61" fmla="*/ 1424 h 1818"/>
                <a:gd name="T62" fmla="*/ 1702 w 2018"/>
                <a:gd name="T63" fmla="*/ 1460 h 1818"/>
                <a:gd name="T64" fmla="*/ 1858 w 2018"/>
                <a:gd name="T65" fmla="*/ 1482 h 1818"/>
                <a:gd name="T66" fmla="*/ 2018 w 2018"/>
                <a:gd name="T67" fmla="*/ 149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8" h="1818">
                  <a:moveTo>
                    <a:pt x="2018" y="1818"/>
                  </a:moveTo>
                  <a:lnTo>
                    <a:pt x="2018" y="1818"/>
                  </a:lnTo>
                  <a:lnTo>
                    <a:pt x="1922" y="1816"/>
                  </a:lnTo>
                  <a:lnTo>
                    <a:pt x="1828" y="1810"/>
                  </a:lnTo>
                  <a:lnTo>
                    <a:pt x="1734" y="1800"/>
                  </a:lnTo>
                  <a:lnTo>
                    <a:pt x="1642" y="1784"/>
                  </a:lnTo>
                  <a:lnTo>
                    <a:pt x="1552" y="1764"/>
                  </a:lnTo>
                  <a:lnTo>
                    <a:pt x="1462" y="1742"/>
                  </a:lnTo>
                  <a:lnTo>
                    <a:pt x="1374" y="1714"/>
                  </a:lnTo>
                  <a:lnTo>
                    <a:pt x="1288" y="1684"/>
                  </a:lnTo>
                  <a:lnTo>
                    <a:pt x="1204" y="1648"/>
                  </a:lnTo>
                  <a:lnTo>
                    <a:pt x="1122" y="1610"/>
                  </a:lnTo>
                  <a:lnTo>
                    <a:pt x="1042" y="1568"/>
                  </a:lnTo>
                  <a:lnTo>
                    <a:pt x="962" y="1524"/>
                  </a:lnTo>
                  <a:lnTo>
                    <a:pt x="886" y="1474"/>
                  </a:lnTo>
                  <a:lnTo>
                    <a:pt x="812" y="1422"/>
                  </a:lnTo>
                  <a:lnTo>
                    <a:pt x="742" y="1368"/>
                  </a:lnTo>
                  <a:lnTo>
                    <a:pt x="672" y="1310"/>
                  </a:lnTo>
                  <a:lnTo>
                    <a:pt x="606" y="1248"/>
                  </a:lnTo>
                  <a:lnTo>
                    <a:pt x="542" y="1184"/>
                  </a:lnTo>
                  <a:lnTo>
                    <a:pt x="482" y="1118"/>
                  </a:lnTo>
                  <a:lnTo>
                    <a:pt x="424" y="1048"/>
                  </a:lnTo>
                  <a:lnTo>
                    <a:pt x="370" y="976"/>
                  </a:lnTo>
                  <a:lnTo>
                    <a:pt x="318" y="902"/>
                  </a:lnTo>
                  <a:lnTo>
                    <a:pt x="270" y="826"/>
                  </a:lnTo>
                  <a:lnTo>
                    <a:pt x="226" y="746"/>
                  </a:lnTo>
                  <a:lnTo>
                    <a:pt x="184" y="664"/>
                  </a:lnTo>
                  <a:lnTo>
                    <a:pt x="146" y="580"/>
                  </a:lnTo>
                  <a:lnTo>
                    <a:pt x="112" y="496"/>
                  </a:lnTo>
                  <a:lnTo>
                    <a:pt x="82" y="408"/>
                  </a:lnTo>
                  <a:lnTo>
                    <a:pt x="56" y="318"/>
                  </a:lnTo>
                  <a:lnTo>
                    <a:pt x="32" y="228"/>
                  </a:lnTo>
                  <a:lnTo>
                    <a:pt x="14" y="134"/>
                  </a:lnTo>
                  <a:lnTo>
                    <a:pt x="0" y="40"/>
                  </a:lnTo>
                  <a:lnTo>
                    <a:pt x="328" y="0"/>
                  </a:lnTo>
                  <a:lnTo>
                    <a:pt x="328" y="0"/>
                  </a:lnTo>
                  <a:lnTo>
                    <a:pt x="340" y="78"/>
                  </a:lnTo>
                  <a:lnTo>
                    <a:pt x="354" y="156"/>
                  </a:lnTo>
                  <a:lnTo>
                    <a:pt x="374" y="232"/>
                  </a:lnTo>
                  <a:lnTo>
                    <a:pt x="396" y="308"/>
                  </a:lnTo>
                  <a:lnTo>
                    <a:pt x="420" y="380"/>
                  </a:lnTo>
                  <a:lnTo>
                    <a:pt x="450" y="452"/>
                  </a:lnTo>
                  <a:lnTo>
                    <a:pt x="480" y="522"/>
                  </a:lnTo>
                  <a:lnTo>
                    <a:pt x="516" y="590"/>
                  </a:lnTo>
                  <a:lnTo>
                    <a:pt x="554" y="656"/>
                  </a:lnTo>
                  <a:lnTo>
                    <a:pt x="594" y="722"/>
                  </a:lnTo>
                  <a:lnTo>
                    <a:pt x="636" y="784"/>
                  </a:lnTo>
                  <a:lnTo>
                    <a:pt x="682" y="844"/>
                  </a:lnTo>
                  <a:lnTo>
                    <a:pt x="730" y="902"/>
                  </a:lnTo>
                  <a:lnTo>
                    <a:pt x="782" y="958"/>
                  </a:lnTo>
                  <a:lnTo>
                    <a:pt x="836" y="1012"/>
                  </a:lnTo>
                  <a:lnTo>
                    <a:pt x="890" y="1062"/>
                  </a:lnTo>
                  <a:lnTo>
                    <a:pt x="948" y="1112"/>
                  </a:lnTo>
                  <a:lnTo>
                    <a:pt x="1008" y="1158"/>
                  </a:lnTo>
                  <a:lnTo>
                    <a:pt x="1070" y="1202"/>
                  </a:lnTo>
                  <a:lnTo>
                    <a:pt x="1134" y="1242"/>
                  </a:lnTo>
                  <a:lnTo>
                    <a:pt x="1200" y="1280"/>
                  </a:lnTo>
                  <a:lnTo>
                    <a:pt x="1266" y="1314"/>
                  </a:lnTo>
                  <a:lnTo>
                    <a:pt x="1336" y="1348"/>
                  </a:lnTo>
                  <a:lnTo>
                    <a:pt x="1406" y="1376"/>
                  </a:lnTo>
                  <a:lnTo>
                    <a:pt x="1478" y="1402"/>
                  </a:lnTo>
                  <a:lnTo>
                    <a:pt x="1552" y="1424"/>
                  </a:lnTo>
                  <a:lnTo>
                    <a:pt x="1626" y="1444"/>
                  </a:lnTo>
                  <a:lnTo>
                    <a:pt x="1702" y="1460"/>
                  </a:lnTo>
                  <a:lnTo>
                    <a:pt x="1780" y="1472"/>
                  </a:lnTo>
                  <a:lnTo>
                    <a:pt x="1858" y="1482"/>
                  </a:lnTo>
                  <a:lnTo>
                    <a:pt x="1938" y="1488"/>
                  </a:lnTo>
                  <a:lnTo>
                    <a:pt x="2018" y="1490"/>
                  </a:lnTo>
                  <a:lnTo>
                    <a:pt x="2018" y="18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32" name="Rectangle 31"/>
            <p:cNvSpPr/>
            <p:nvPr/>
          </p:nvSpPr>
          <p:spPr>
            <a:xfrm>
              <a:off x="573162" y="6795067"/>
              <a:ext cx="11628000" cy="61200"/>
            </a:xfrm>
            <a:prstGeom prst="rect">
              <a:avLst/>
            </a:prstGeom>
            <a:gradFill flip="none" rotWithShape="1">
              <a:gsLst>
                <a:gs pos="0">
                  <a:schemeClr val="accent3"/>
                </a:gs>
                <a:gs pos="100000">
                  <a:schemeClr val="accent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 name="Picture 1" descr="A logo with a red and blue arrow&#10;&#10;Description automatically generated">
            <a:extLst>
              <a:ext uri="{FF2B5EF4-FFF2-40B4-BE49-F238E27FC236}">
                <a16:creationId xmlns:a16="http://schemas.microsoft.com/office/drawing/2014/main" id="{EC5905A2-CA38-E9D7-3D00-CAB63FB474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552" y="5816923"/>
            <a:ext cx="4201996" cy="685818"/>
          </a:xfrm>
          <a:prstGeom prst="rect">
            <a:avLst/>
          </a:prstGeom>
        </p:spPr>
      </p:pic>
      <p:sp>
        <p:nvSpPr>
          <p:cNvPr id="3" name="TextBox 2">
            <a:extLst>
              <a:ext uri="{FF2B5EF4-FFF2-40B4-BE49-F238E27FC236}">
                <a16:creationId xmlns:a16="http://schemas.microsoft.com/office/drawing/2014/main" id="{21AAE304-D7F0-2461-1C8C-D4137760AB25}"/>
              </a:ext>
            </a:extLst>
          </p:cNvPr>
          <p:cNvSpPr txBox="1"/>
          <p:nvPr userDrawn="1"/>
        </p:nvSpPr>
        <p:spPr>
          <a:xfrm>
            <a:off x="655103" y="6561312"/>
            <a:ext cx="3069171" cy="338554"/>
          </a:xfrm>
          <a:prstGeom prst="rect">
            <a:avLst/>
          </a:prstGeom>
          <a:noFill/>
        </p:spPr>
        <p:txBody>
          <a:bodyPr wrap="square" rtlCol="0">
            <a:spAutoFit/>
          </a:bodyPr>
          <a:lstStyle/>
          <a:p>
            <a:r>
              <a:rPr lang="en-AU" sz="800" dirty="0">
                <a:solidFill>
                  <a:schemeClr val="tx1"/>
                </a:solidFill>
              </a:rPr>
              <a:t>© Crime and Corruption Commission (Queensland)</a:t>
            </a:r>
          </a:p>
          <a:p>
            <a:endParaRPr lang="en-AU" sz="800" dirty="0">
              <a:solidFill>
                <a:schemeClr val="tx1"/>
              </a:solidFill>
            </a:endParaRPr>
          </a:p>
        </p:txBody>
      </p:sp>
    </p:spTree>
    <p:extLst>
      <p:ext uri="{BB962C8B-B14F-4D97-AF65-F5344CB8AC3E}">
        <p14:creationId xmlns:p14="http://schemas.microsoft.com/office/powerpoint/2010/main" val="39317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9" name="Slide Number Placeholder 4"/>
          <p:cNvSpPr txBox="1">
            <a:spLocks/>
          </p:cNvSpPr>
          <p:nvPr userDrawn="1"/>
        </p:nvSpPr>
        <p:spPr>
          <a:xfrm>
            <a:off x="11534774" y="6537800"/>
            <a:ext cx="657226" cy="262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FCF4E5-30F6-4CE1-A8FA-040114FF382C}" type="slidenum">
              <a:rPr lang="en-AU" smtClean="0">
                <a:solidFill>
                  <a:schemeClr val="tx1"/>
                </a:solidFill>
              </a:rPr>
              <a:pPr algn="ctr"/>
              <a:t>‹#›</a:t>
            </a:fld>
            <a:endParaRPr lang="en-AU" dirty="0">
              <a:solidFill>
                <a:schemeClr val="tx1"/>
              </a:solidFill>
            </a:endParaRPr>
          </a:p>
        </p:txBody>
      </p:sp>
      <p:sp>
        <p:nvSpPr>
          <p:cNvPr id="10" name="TextBox 9"/>
          <p:cNvSpPr txBox="1"/>
          <p:nvPr userDrawn="1"/>
        </p:nvSpPr>
        <p:spPr>
          <a:xfrm>
            <a:off x="655103" y="6561312"/>
            <a:ext cx="3069171" cy="338554"/>
          </a:xfrm>
          <a:prstGeom prst="rect">
            <a:avLst/>
          </a:prstGeom>
          <a:noFill/>
        </p:spPr>
        <p:txBody>
          <a:bodyPr wrap="square" rtlCol="0">
            <a:spAutoFit/>
          </a:bodyPr>
          <a:lstStyle/>
          <a:p>
            <a:r>
              <a:rPr lang="en-AU" sz="800" dirty="0">
                <a:solidFill>
                  <a:schemeClr val="tx1"/>
                </a:solidFill>
              </a:rPr>
              <a:t>© Crime and Corruption Commission (Queensland)</a:t>
            </a:r>
          </a:p>
          <a:p>
            <a:endParaRPr lang="en-AU" sz="800" dirty="0">
              <a:solidFill>
                <a:schemeClr val="tx1"/>
              </a:solidFill>
            </a:endParaRPr>
          </a:p>
        </p:txBody>
      </p:sp>
      <p:sp>
        <p:nvSpPr>
          <p:cNvPr id="37" name="Content Placeholder 57"/>
          <p:cNvSpPr>
            <a:spLocks noGrp="1"/>
          </p:cNvSpPr>
          <p:nvPr>
            <p:ph sz="quarter" idx="20"/>
          </p:nvPr>
        </p:nvSpPr>
        <p:spPr>
          <a:xfrm>
            <a:off x="1193800" y="1681670"/>
            <a:ext cx="9982200" cy="4351337"/>
          </a:xfrm>
        </p:spPr>
        <p:txBody>
          <a:bodyPr/>
          <a:lstStyle>
            <a:lvl1pPr>
              <a:buClr>
                <a:schemeClr val="accent3"/>
              </a:buClr>
              <a:defRPr>
                <a:solidFill>
                  <a:schemeClr val="tx1"/>
                </a:solidFill>
              </a:defRPr>
            </a:lvl1pPr>
            <a:lvl2pPr marL="685800" indent="-228600">
              <a:buClr>
                <a:schemeClr val="accent3"/>
              </a:buClr>
              <a:buFont typeface="Calibri" panose="020F0502020204030204" pitchFamily="34" charset="0"/>
              <a:buChar char="»"/>
              <a:defRPr>
                <a:solidFill>
                  <a:schemeClr val="tx1"/>
                </a:solidFill>
              </a:defRPr>
            </a:lvl2pPr>
            <a:lvl3pPr marL="914400" indent="0">
              <a:buClr>
                <a:schemeClr val="accent3"/>
              </a:buClr>
              <a:buNone/>
              <a:defRPr>
                <a:solidFill>
                  <a:schemeClr val="tx1"/>
                </a:solidFill>
              </a:defRPr>
            </a:lvl3pPr>
            <a:lvl4pPr marL="1600200" indent="-228600">
              <a:buClr>
                <a:schemeClr val="accent3"/>
              </a:buClr>
              <a:buFont typeface="Calibri" panose="020F0502020204030204" pitchFamily="34" charset="0"/>
              <a:buChar cha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20" name="Straight Connector 19"/>
          <p:cNvCxnSpPr/>
          <p:nvPr userDrawn="1"/>
        </p:nvCxnSpPr>
        <p:spPr>
          <a:xfrm>
            <a:off x="946129" y="542799"/>
            <a:ext cx="0" cy="602147"/>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8"/>
          <p:cNvSpPr>
            <a:spLocks noGrp="1"/>
          </p:cNvSpPr>
          <p:nvPr>
            <p:ph type="body" sz="quarter" idx="16" hasCustomPrompt="1"/>
          </p:nvPr>
        </p:nvSpPr>
        <p:spPr>
          <a:xfrm>
            <a:off x="1146199" y="475063"/>
            <a:ext cx="10807676" cy="1276475"/>
          </a:xfrm>
        </p:spPr>
        <p:txBody>
          <a:bodyPr>
            <a:noAutofit/>
          </a:bodyPr>
          <a:lstStyle>
            <a:lvl1pPr marL="0" indent="0">
              <a:buNone/>
              <a:defRPr sz="4800" b="0">
                <a:solidFill>
                  <a:schemeClr val="tx1"/>
                </a:solidFill>
              </a:defRPr>
            </a:lvl1pPr>
            <a:lvl2pPr marL="457200" indent="0">
              <a:buNone/>
              <a:defRPr sz="4800">
                <a:solidFill>
                  <a:schemeClr val="bg1"/>
                </a:solidFill>
              </a:defRPr>
            </a:lvl2pPr>
            <a:lvl3pPr marL="914400" indent="0">
              <a:buNone/>
              <a:defRPr sz="4800">
                <a:solidFill>
                  <a:schemeClr val="bg1"/>
                </a:solidFill>
              </a:defRPr>
            </a:lvl3pPr>
            <a:lvl4pPr marL="1371600" indent="0">
              <a:buNone/>
              <a:defRPr sz="4800">
                <a:solidFill>
                  <a:schemeClr val="bg1"/>
                </a:solidFill>
              </a:defRPr>
            </a:lvl4pPr>
            <a:lvl5pPr marL="1828800" indent="0">
              <a:buNone/>
              <a:defRPr sz="4800">
                <a:solidFill>
                  <a:schemeClr val="bg1"/>
                </a:solidFill>
              </a:defRPr>
            </a:lvl5pPr>
          </a:lstStyle>
          <a:p>
            <a:pPr lvl="0"/>
            <a:r>
              <a:rPr lang="en-US" dirty="0"/>
              <a:t>[Title of one column slide]</a:t>
            </a:r>
            <a:endParaRPr lang="en-AU" dirty="0"/>
          </a:p>
        </p:txBody>
      </p:sp>
      <p:grpSp>
        <p:nvGrpSpPr>
          <p:cNvPr id="19" name="Group 18"/>
          <p:cNvGrpSpPr/>
          <p:nvPr userDrawn="1"/>
        </p:nvGrpSpPr>
        <p:grpSpPr>
          <a:xfrm>
            <a:off x="181101" y="6063714"/>
            <a:ext cx="12020061" cy="794286"/>
            <a:chOff x="181101" y="6063714"/>
            <a:chExt cx="12020061" cy="794286"/>
          </a:xfrm>
        </p:grpSpPr>
        <p:sp>
          <p:nvSpPr>
            <p:cNvPr id="22" name="Freeform 5"/>
            <p:cNvSpPr>
              <a:spLocks/>
            </p:cNvSpPr>
            <p:nvPr userDrawn="1"/>
          </p:nvSpPr>
          <p:spPr bwMode="auto">
            <a:xfrm>
              <a:off x="363255" y="6246259"/>
              <a:ext cx="371344" cy="429587"/>
            </a:xfrm>
            <a:custGeom>
              <a:avLst/>
              <a:gdLst>
                <a:gd name="T0" fmla="*/ 1042 w 1900"/>
                <a:gd name="T1" fmla="*/ 2196 h 2198"/>
                <a:gd name="T2" fmla="*/ 878 w 1900"/>
                <a:gd name="T3" fmla="*/ 2174 h 2198"/>
                <a:gd name="T4" fmla="*/ 722 w 1900"/>
                <a:gd name="T5" fmla="*/ 2130 h 2198"/>
                <a:gd name="T6" fmla="*/ 576 w 1900"/>
                <a:gd name="T7" fmla="*/ 2064 h 2198"/>
                <a:gd name="T8" fmla="*/ 442 w 1900"/>
                <a:gd name="T9" fmla="*/ 1978 h 2198"/>
                <a:gd name="T10" fmla="*/ 322 w 1900"/>
                <a:gd name="T11" fmla="*/ 1876 h 2198"/>
                <a:gd name="T12" fmla="*/ 220 w 1900"/>
                <a:gd name="T13" fmla="*/ 1756 h 2198"/>
                <a:gd name="T14" fmla="*/ 134 w 1900"/>
                <a:gd name="T15" fmla="*/ 1622 h 2198"/>
                <a:gd name="T16" fmla="*/ 68 w 1900"/>
                <a:gd name="T17" fmla="*/ 1476 h 2198"/>
                <a:gd name="T18" fmla="*/ 24 w 1900"/>
                <a:gd name="T19" fmla="*/ 1320 h 2198"/>
                <a:gd name="T20" fmla="*/ 2 w 1900"/>
                <a:gd name="T21" fmla="*/ 1156 h 2198"/>
                <a:gd name="T22" fmla="*/ 2 w 1900"/>
                <a:gd name="T23" fmla="*/ 1042 h 2198"/>
                <a:gd name="T24" fmla="*/ 24 w 1900"/>
                <a:gd name="T25" fmla="*/ 878 h 2198"/>
                <a:gd name="T26" fmla="*/ 68 w 1900"/>
                <a:gd name="T27" fmla="*/ 722 h 2198"/>
                <a:gd name="T28" fmla="*/ 134 w 1900"/>
                <a:gd name="T29" fmla="*/ 576 h 2198"/>
                <a:gd name="T30" fmla="*/ 220 w 1900"/>
                <a:gd name="T31" fmla="*/ 442 h 2198"/>
                <a:gd name="T32" fmla="*/ 322 w 1900"/>
                <a:gd name="T33" fmla="*/ 322 h 2198"/>
                <a:gd name="T34" fmla="*/ 442 w 1900"/>
                <a:gd name="T35" fmla="*/ 218 h 2198"/>
                <a:gd name="T36" fmla="*/ 576 w 1900"/>
                <a:gd name="T37" fmla="*/ 132 h 2198"/>
                <a:gd name="T38" fmla="*/ 722 w 1900"/>
                <a:gd name="T39" fmla="*/ 66 h 2198"/>
                <a:gd name="T40" fmla="*/ 878 w 1900"/>
                <a:gd name="T41" fmla="*/ 22 h 2198"/>
                <a:gd name="T42" fmla="*/ 1042 w 1900"/>
                <a:gd name="T43" fmla="*/ 2 h 2198"/>
                <a:gd name="T44" fmla="*/ 1156 w 1900"/>
                <a:gd name="T45" fmla="*/ 2 h 2198"/>
                <a:gd name="T46" fmla="*/ 1322 w 1900"/>
                <a:gd name="T47" fmla="*/ 24 h 2198"/>
                <a:gd name="T48" fmla="*/ 1484 w 1900"/>
                <a:gd name="T49" fmla="*/ 70 h 2198"/>
                <a:gd name="T50" fmla="*/ 1636 w 1900"/>
                <a:gd name="T51" fmla="*/ 140 h 2198"/>
                <a:gd name="T52" fmla="*/ 1776 w 1900"/>
                <a:gd name="T53" fmla="*/ 234 h 2198"/>
                <a:gd name="T54" fmla="*/ 1900 w 1900"/>
                <a:gd name="T55" fmla="*/ 346 h 2198"/>
                <a:gd name="T56" fmla="*/ 1632 w 1900"/>
                <a:gd name="T57" fmla="*/ 544 h 2198"/>
                <a:gd name="T58" fmla="*/ 1540 w 1900"/>
                <a:gd name="T59" fmla="*/ 468 h 2198"/>
                <a:gd name="T60" fmla="*/ 1440 w 1900"/>
                <a:gd name="T61" fmla="*/ 408 h 2198"/>
                <a:gd name="T62" fmla="*/ 1332 w 1900"/>
                <a:gd name="T63" fmla="*/ 366 h 2198"/>
                <a:gd name="T64" fmla="*/ 1218 w 1900"/>
                <a:gd name="T65" fmla="*/ 338 h 2198"/>
                <a:gd name="T66" fmla="*/ 1100 w 1900"/>
                <a:gd name="T67" fmla="*/ 330 h 2198"/>
                <a:gd name="T68" fmla="*/ 1020 w 1900"/>
                <a:gd name="T69" fmla="*/ 334 h 2198"/>
                <a:gd name="T70" fmla="*/ 908 w 1900"/>
                <a:gd name="T71" fmla="*/ 354 h 2198"/>
                <a:gd name="T72" fmla="*/ 800 w 1900"/>
                <a:gd name="T73" fmla="*/ 390 h 2198"/>
                <a:gd name="T74" fmla="*/ 700 w 1900"/>
                <a:gd name="T75" fmla="*/ 440 h 2198"/>
                <a:gd name="T76" fmla="*/ 610 w 1900"/>
                <a:gd name="T77" fmla="*/ 506 h 2198"/>
                <a:gd name="T78" fmla="*/ 530 w 1900"/>
                <a:gd name="T79" fmla="*/ 582 h 2198"/>
                <a:gd name="T80" fmla="*/ 462 w 1900"/>
                <a:gd name="T81" fmla="*/ 668 h 2198"/>
                <a:gd name="T82" fmla="*/ 406 w 1900"/>
                <a:gd name="T83" fmla="*/ 766 h 2198"/>
                <a:gd name="T84" fmla="*/ 364 w 1900"/>
                <a:gd name="T85" fmla="*/ 870 h 2198"/>
                <a:gd name="T86" fmla="*/ 340 w 1900"/>
                <a:gd name="T87" fmla="*/ 982 h 2198"/>
                <a:gd name="T88" fmla="*/ 330 w 1900"/>
                <a:gd name="T89" fmla="*/ 1098 h 2198"/>
                <a:gd name="T90" fmla="*/ 334 w 1900"/>
                <a:gd name="T91" fmla="*/ 1178 h 2198"/>
                <a:gd name="T92" fmla="*/ 354 w 1900"/>
                <a:gd name="T93" fmla="*/ 1290 h 2198"/>
                <a:gd name="T94" fmla="*/ 390 w 1900"/>
                <a:gd name="T95" fmla="*/ 1398 h 2198"/>
                <a:gd name="T96" fmla="*/ 442 w 1900"/>
                <a:gd name="T97" fmla="*/ 1498 h 2198"/>
                <a:gd name="T98" fmla="*/ 506 w 1900"/>
                <a:gd name="T99" fmla="*/ 1588 h 2198"/>
                <a:gd name="T100" fmla="*/ 582 w 1900"/>
                <a:gd name="T101" fmla="*/ 1668 h 2198"/>
                <a:gd name="T102" fmla="*/ 670 w 1900"/>
                <a:gd name="T103" fmla="*/ 1736 h 2198"/>
                <a:gd name="T104" fmla="*/ 766 w 1900"/>
                <a:gd name="T105" fmla="*/ 1792 h 2198"/>
                <a:gd name="T106" fmla="*/ 870 w 1900"/>
                <a:gd name="T107" fmla="*/ 1834 h 2198"/>
                <a:gd name="T108" fmla="*/ 982 w 1900"/>
                <a:gd name="T109" fmla="*/ 1858 h 2198"/>
                <a:gd name="T110" fmla="*/ 1100 w 1900"/>
                <a:gd name="T111" fmla="*/ 1868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0" h="2198">
                  <a:moveTo>
                    <a:pt x="1100" y="2198"/>
                  </a:moveTo>
                  <a:lnTo>
                    <a:pt x="1100" y="2198"/>
                  </a:lnTo>
                  <a:lnTo>
                    <a:pt x="1042" y="2196"/>
                  </a:lnTo>
                  <a:lnTo>
                    <a:pt x="988" y="2192"/>
                  </a:lnTo>
                  <a:lnTo>
                    <a:pt x="932" y="2184"/>
                  </a:lnTo>
                  <a:lnTo>
                    <a:pt x="878" y="2174"/>
                  </a:lnTo>
                  <a:lnTo>
                    <a:pt x="826" y="2162"/>
                  </a:lnTo>
                  <a:lnTo>
                    <a:pt x="774" y="2148"/>
                  </a:lnTo>
                  <a:lnTo>
                    <a:pt x="722" y="2130"/>
                  </a:lnTo>
                  <a:lnTo>
                    <a:pt x="672" y="2110"/>
                  </a:lnTo>
                  <a:lnTo>
                    <a:pt x="624" y="2088"/>
                  </a:lnTo>
                  <a:lnTo>
                    <a:pt x="576" y="2064"/>
                  </a:lnTo>
                  <a:lnTo>
                    <a:pt x="530" y="2038"/>
                  </a:lnTo>
                  <a:lnTo>
                    <a:pt x="486" y="2010"/>
                  </a:lnTo>
                  <a:lnTo>
                    <a:pt x="442" y="1978"/>
                  </a:lnTo>
                  <a:lnTo>
                    <a:pt x="402" y="1946"/>
                  </a:lnTo>
                  <a:lnTo>
                    <a:pt x="362" y="1912"/>
                  </a:lnTo>
                  <a:lnTo>
                    <a:pt x="322" y="1876"/>
                  </a:lnTo>
                  <a:lnTo>
                    <a:pt x="286" y="1836"/>
                  </a:lnTo>
                  <a:lnTo>
                    <a:pt x="252" y="1796"/>
                  </a:lnTo>
                  <a:lnTo>
                    <a:pt x="220" y="1756"/>
                  </a:lnTo>
                  <a:lnTo>
                    <a:pt x="188" y="1712"/>
                  </a:lnTo>
                  <a:lnTo>
                    <a:pt x="160" y="1668"/>
                  </a:lnTo>
                  <a:lnTo>
                    <a:pt x="134" y="1622"/>
                  </a:lnTo>
                  <a:lnTo>
                    <a:pt x="110" y="1574"/>
                  </a:lnTo>
                  <a:lnTo>
                    <a:pt x="88" y="1526"/>
                  </a:lnTo>
                  <a:lnTo>
                    <a:pt x="68" y="1476"/>
                  </a:lnTo>
                  <a:lnTo>
                    <a:pt x="50" y="1424"/>
                  </a:lnTo>
                  <a:lnTo>
                    <a:pt x="36" y="1372"/>
                  </a:lnTo>
                  <a:lnTo>
                    <a:pt x="24" y="1320"/>
                  </a:lnTo>
                  <a:lnTo>
                    <a:pt x="14" y="1266"/>
                  </a:lnTo>
                  <a:lnTo>
                    <a:pt x="6" y="1210"/>
                  </a:lnTo>
                  <a:lnTo>
                    <a:pt x="2" y="1156"/>
                  </a:lnTo>
                  <a:lnTo>
                    <a:pt x="0" y="1098"/>
                  </a:lnTo>
                  <a:lnTo>
                    <a:pt x="0" y="1098"/>
                  </a:lnTo>
                  <a:lnTo>
                    <a:pt x="2" y="1042"/>
                  </a:lnTo>
                  <a:lnTo>
                    <a:pt x="6" y="986"/>
                  </a:lnTo>
                  <a:lnTo>
                    <a:pt x="14" y="932"/>
                  </a:lnTo>
                  <a:lnTo>
                    <a:pt x="24" y="878"/>
                  </a:lnTo>
                  <a:lnTo>
                    <a:pt x="36" y="824"/>
                  </a:lnTo>
                  <a:lnTo>
                    <a:pt x="50" y="772"/>
                  </a:lnTo>
                  <a:lnTo>
                    <a:pt x="68" y="722"/>
                  </a:lnTo>
                  <a:lnTo>
                    <a:pt x="88" y="672"/>
                  </a:lnTo>
                  <a:lnTo>
                    <a:pt x="110" y="622"/>
                  </a:lnTo>
                  <a:lnTo>
                    <a:pt x="134" y="576"/>
                  </a:lnTo>
                  <a:lnTo>
                    <a:pt x="160" y="530"/>
                  </a:lnTo>
                  <a:lnTo>
                    <a:pt x="188" y="484"/>
                  </a:lnTo>
                  <a:lnTo>
                    <a:pt x="220" y="442"/>
                  </a:lnTo>
                  <a:lnTo>
                    <a:pt x="252" y="400"/>
                  </a:lnTo>
                  <a:lnTo>
                    <a:pt x="286" y="360"/>
                  </a:lnTo>
                  <a:lnTo>
                    <a:pt x="322" y="322"/>
                  </a:lnTo>
                  <a:lnTo>
                    <a:pt x="362" y="286"/>
                  </a:lnTo>
                  <a:lnTo>
                    <a:pt x="402" y="252"/>
                  </a:lnTo>
                  <a:lnTo>
                    <a:pt x="442" y="218"/>
                  </a:lnTo>
                  <a:lnTo>
                    <a:pt x="486" y="188"/>
                  </a:lnTo>
                  <a:lnTo>
                    <a:pt x="530" y="160"/>
                  </a:lnTo>
                  <a:lnTo>
                    <a:pt x="576" y="132"/>
                  </a:lnTo>
                  <a:lnTo>
                    <a:pt x="624" y="108"/>
                  </a:lnTo>
                  <a:lnTo>
                    <a:pt x="672" y="86"/>
                  </a:lnTo>
                  <a:lnTo>
                    <a:pt x="722" y="66"/>
                  </a:lnTo>
                  <a:lnTo>
                    <a:pt x="774" y="50"/>
                  </a:lnTo>
                  <a:lnTo>
                    <a:pt x="826" y="34"/>
                  </a:lnTo>
                  <a:lnTo>
                    <a:pt x="878" y="22"/>
                  </a:lnTo>
                  <a:lnTo>
                    <a:pt x="932" y="12"/>
                  </a:lnTo>
                  <a:lnTo>
                    <a:pt x="988" y="6"/>
                  </a:lnTo>
                  <a:lnTo>
                    <a:pt x="1042" y="2"/>
                  </a:lnTo>
                  <a:lnTo>
                    <a:pt x="1100" y="0"/>
                  </a:lnTo>
                  <a:lnTo>
                    <a:pt x="1100" y="0"/>
                  </a:lnTo>
                  <a:lnTo>
                    <a:pt x="1156" y="2"/>
                  </a:lnTo>
                  <a:lnTo>
                    <a:pt x="1212" y="6"/>
                  </a:lnTo>
                  <a:lnTo>
                    <a:pt x="1268" y="14"/>
                  </a:lnTo>
                  <a:lnTo>
                    <a:pt x="1322" y="24"/>
                  </a:lnTo>
                  <a:lnTo>
                    <a:pt x="1378" y="36"/>
                  </a:lnTo>
                  <a:lnTo>
                    <a:pt x="1432" y="52"/>
                  </a:lnTo>
                  <a:lnTo>
                    <a:pt x="1484" y="70"/>
                  </a:lnTo>
                  <a:lnTo>
                    <a:pt x="1536" y="90"/>
                  </a:lnTo>
                  <a:lnTo>
                    <a:pt x="1586" y="114"/>
                  </a:lnTo>
                  <a:lnTo>
                    <a:pt x="1636" y="140"/>
                  </a:lnTo>
                  <a:lnTo>
                    <a:pt x="1684" y="168"/>
                  </a:lnTo>
                  <a:lnTo>
                    <a:pt x="1730" y="200"/>
                  </a:lnTo>
                  <a:lnTo>
                    <a:pt x="1776" y="234"/>
                  </a:lnTo>
                  <a:lnTo>
                    <a:pt x="1820" y="268"/>
                  </a:lnTo>
                  <a:lnTo>
                    <a:pt x="1860" y="306"/>
                  </a:lnTo>
                  <a:lnTo>
                    <a:pt x="1900" y="346"/>
                  </a:lnTo>
                  <a:lnTo>
                    <a:pt x="1660" y="572"/>
                  </a:lnTo>
                  <a:lnTo>
                    <a:pt x="1660" y="572"/>
                  </a:lnTo>
                  <a:lnTo>
                    <a:pt x="1632" y="544"/>
                  </a:lnTo>
                  <a:lnTo>
                    <a:pt x="1602" y="516"/>
                  </a:lnTo>
                  <a:lnTo>
                    <a:pt x="1572" y="492"/>
                  </a:lnTo>
                  <a:lnTo>
                    <a:pt x="1540" y="468"/>
                  </a:lnTo>
                  <a:lnTo>
                    <a:pt x="1508" y="446"/>
                  </a:lnTo>
                  <a:lnTo>
                    <a:pt x="1474" y="426"/>
                  </a:lnTo>
                  <a:lnTo>
                    <a:pt x="1440" y="408"/>
                  </a:lnTo>
                  <a:lnTo>
                    <a:pt x="1406" y="392"/>
                  </a:lnTo>
                  <a:lnTo>
                    <a:pt x="1370" y="378"/>
                  </a:lnTo>
                  <a:lnTo>
                    <a:pt x="1332" y="366"/>
                  </a:lnTo>
                  <a:lnTo>
                    <a:pt x="1296" y="354"/>
                  </a:lnTo>
                  <a:lnTo>
                    <a:pt x="1256" y="346"/>
                  </a:lnTo>
                  <a:lnTo>
                    <a:pt x="1218" y="338"/>
                  </a:lnTo>
                  <a:lnTo>
                    <a:pt x="1180" y="334"/>
                  </a:lnTo>
                  <a:lnTo>
                    <a:pt x="1140" y="330"/>
                  </a:lnTo>
                  <a:lnTo>
                    <a:pt x="1100" y="330"/>
                  </a:lnTo>
                  <a:lnTo>
                    <a:pt x="1100" y="330"/>
                  </a:lnTo>
                  <a:lnTo>
                    <a:pt x="1060" y="330"/>
                  </a:lnTo>
                  <a:lnTo>
                    <a:pt x="1020" y="334"/>
                  </a:lnTo>
                  <a:lnTo>
                    <a:pt x="982" y="338"/>
                  </a:lnTo>
                  <a:lnTo>
                    <a:pt x="944" y="346"/>
                  </a:lnTo>
                  <a:lnTo>
                    <a:pt x="908" y="354"/>
                  </a:lnTo>
                  <a:lnTo>
                    <a:pt x="870" y="364"/>
                  </a:lnTo>
                  <a:lnTo>
                    <a:pt x="836" y="376"/>
                  </a:lnTo>
                  <a:lnTo>
                    <a:pt x="800" y="390"/>
                  </a:lnTo>
                  <a:lnTo>
                    <a:pt x="766" y="406"/>
                  </a:lnTo>
                  <a:lnTo>
                    <a:pt x="734" y="422"/>
                  </a:lnTo>
                  <a:lnTo>
                    <a:pt x="700" y="440"/>
                  </a:lnTo>
                  <a:lnTo>
                    <a:pt x="670" y="460"/>
                  </a:lnTo>
                  <a:lnTo>
                    <a:pt x="640" y="482"/>
                  </a:lnTo>
                  <a:lnTo>
                    <a:pt x="610" y="506"/>
                  </a:lnTo>
                  <a:lnTo>
                    <a:pt x="582" y="530"/>
                  </a:lnTo>
                  <a:lnTo>
                    <a:pt x="556" y="554"/>
                  </a:lnTo>
                  <a:lnTo>
                    <a:pt x="530" y="582"/>
                  </a:lnTo>
                  <a:lnTo>
                    <a:pt x="506" y="610"/>
                  </a:lnTo>
                  <a:lnTo>
                    <a:pt x="484" y="638"/>
                  </a:lnTo>
                  <a:lnTo>
                    <a:pt x="462" y="668"/>
                  </a:lnTo>
                  <a:lnTo>
                    <a:pt x="442" y="700"/>
                  </a:lnTo>
                  <a:lnTo>
                    <a:pt x="424" y="732"/>
                  </a:lnTo>
                  <a:lnTo>
                    <a:pt x="406" y="766"/>
                  </a:lnTo>
                  <a:lnTo>
                    <a:pt x="390" y="800"/>
                  </a:lnTo>
                  <a:lnTo>
                    <a:pt x="378" y="834"/>
                  </a:lnTo>
                  <a:lnTo>
                    <a:pt x="364" y="870"/>
                  </a:lnTo>
                  <a:lnTo>
                    <a:pt x="354" y="906"/>
                  </a:lnTo>
                  <a:lnTo>
                    <a:pt x="346" y="944"/>
                  </a:lnTo>
                  <a:lnTo>
                    <a:pt x="340" y="982"/>
                  </a:lnTo>
                  <a:lnTo>
                    <a:pt x="334" y="1020"/>
                  </a:lnTo>
                  <a:lnTo>
                    <a:pt x="332" y="1060"/>
                  </a:lnTo>
                  <a:lnTo>
                    <a:pt x="330" y="1098"/>
                  </a:lnTo>
                  <a:lnTo>
                    <a:pt x="330" y="1098"/>
                  </a:lnTo>
                  <a:lnTo>
                    <a:pt x="332" y="1138"/>
                  </a:lnTo>
                  <a:lnTo>
                    <a:pt x="334" y="1178"/>
                  </a:lnTo>
                  <a:lnTo>
                    <a:pt x="340" y="1216"/>
                  </a:lnTo>
                  <a:lnTo>
                    <a:pt x="346" y="1254"/>
                  </a:lnTo>
                  <a:lnTo>
                    <a:pt x="354" y="1290"/>
                  </a:lnTo>
                  <a:lnTo>
                    <a:pt x="364" y="1328"/>
                  </a:lnTo>
                  <a:lnTo>
                    <a:pt x="378" y="1362"/>
                  </a:lnTo>
                  <a:lnTo>
                    <a:pt x="390" y="1398"/>
                  </a:lnTo>
                  <a:lnTo>
                    <a:pt x="406" y="1432"/>
                  </a:lnTo>
                  <a:lnTo>
                    <a:pt x="424" y="1464"/>
                  </a:lnTo>
                  <a:lnTo>
                    <a:pt x="442" y="1498"/>
                  </a:lnTo>
                  <a:lnTo>
                    <a:pt x="462" y="1528"/>
                  </a:lnTo>
                  <a:lnTo>
                    <a:pt x="484" y="1558"/>
                  </a:lnTo>
                  <a:lnTo>
                    <a:pt x="506" y="1588"/>
                  </a:lnTo>
                  <a:lnTo>
                    <a:pt x="530" y="1616"/>
                  </a:lnTo>
                  <a:lnTo>
                    <a:pt x="556" y="1642"/>
                  </a:lnTo>
                  <a:lnTo>
                    <a:pt x="582" y="1668"/>
                  </a:lnTo>
                  <a:lnTo>
                    <a:pt x="610" y="1692"/>
                  </a:lnTo>
                  <a:lnTo>
                    <a:pt x="640" y="1714"/>
                  </a:lnTo>
                  <a:lnTo>
                    <a:pt x="670" y="1736"/>
                  </a:lnTo>
                  <a:lnTo>
                    <a:pt x="700" y="1756"/>
                  </a:lnTo>
                  <a:lnTo>
                    <a:pt x="734" y="1774"/>
                  </a:lnTo>
                  <a:lnTo>
                    <a:pt x="766" y="1792"/>
                  </a:lnTo>
                  <a:lnTo>
                    <a:pt x="800" y="1808"/>
                  </a:lnTo>
                  <a:lnTo>
                    <a:pt x="836" y="1820"/>
                  </a:lnTo>
                  <a:lnTo>
                    <a:pt x="870" y="1834"/>
                  </a:lnTo>
                  <a:lnTo>
                    <a:pt x="908" y="1844"/>
                  </a:lnTo>
                  <a:lnTo>
                    <a:pt x="944" y="1852"/>
                  </a:lnTo>
                  <a:lnTo>
                    <a:pt x="982" y="1858"/>
                  </a:lnTo>
                  <a:lnTo>
                    <a:pt x="1020" y="1864"/>
                  </a:lnTo>
                  <a:lnTo>
                    <a:pt x="1060" y="1866"/>
                  </a:lnTo>
                  <a:lnTo>
                    <a:pt x="1100" y="1868"/>
                  </a:lnTo>
                  <a:lnTo>
                    <a:pt x="1100" y="21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3" name="Freeform 6"/>
            <p:cNvSpPr>
              <a:spLocks/>
            </p:cNvSpPr>
            <p:nvPr userDrawn="1"/>
          </p:nvSpPr>
          <p:spPr bwMode="auto">
            <a:xfrm>
              <a:off x="272178" y="6155182"/>
              <a:ext cx="585161" cy="611741"/>
            </a:xfrm>
            <a:custGeom>
              <a:avLst/>
              <a:gdLst>
                <a:gd name="T0" fmla="*/ 1406 w 2994"/>
                <a:gd name="T1" fmla="*/ 3122 h 3130"/>
                <a:gd name="T2" fmla="*/ 1100 w 2994"/>
                <a:gd name="T3" fmla="*/ 3060 h 3130"/>
                <a:gd name="T4" fmla="*/ 820 w 2994"/>
                <a:gd name="T5" fmla="*/ 2940 h 3130"/>
                <a:gd name="T6" fmla="*/ 570 w 2994"/>
                <a:gd name="T7" fmla="*/ 2772 h 3130"/>
                <a:gd name="T8" fmla="*/ 358 w 2994"/>
                <a:gd name="T9" fmla="*/ 2560 h 3130"/>
                <a:gd name="T10" fmla="*/ 190 w 2994"/>
                <a:gd name="T11" fmla="*/ 2310 h 3130"/>
                <a:gd name="T12" fmla="*/ 70 w 2994"/>
                <a:gd name="T13" fmla="*/ 2030 h 3130"/>
                <a:gd name="T14" fmla="*/ 8 w 2994"/>
                <a:gd name="T15" fmla="*/ 1724 h 3130"/>
                <a:gd name="T16" fmla="*/ 2 w 2994"/>
                <a:gd name="T17" fmla="*/ 1484 h 3130"/>
                <a:gd name="T18" fmla="*/ 50 w 2994"/>
                <a:gd name="T19" fmla="*/ 1174 h 3130"/>
                <a:gd name="T20" fmla="*/ 154 w 2994"/>
                <a:gd name="T21" fmla="*/ 886 h 3130"/>
                <a:gd name="T22" fmla="*/ 312 w 2994"/>
                <a:gd name="T23" fmla="*/ 628 h 3130"/>
                <a:gd name="T24" fmla="*/ 514 w 2994"/>
                <a:gd name="T25" fmla="*/ 406 h 3130"/>
                <a:gd name="T26" fmla="*/ 754 w 2994"/>
                <a:gd name="T27" fmla="*/ 226 h 3130"/>
                <a:gd name="T28" fmla="*/ 1028 w 2994"/>
                <a:gd name="T29" fmla="*/ 94 h 3130"/>
                <a:gd name="T30" fmla="*/ 1328 w 2994"/>
                <a:gd name="T31" fmla="*/ 18 h 3130"/>
                <a:gd name="T32" fmla="*/ 1566 w 2994"/>
                <a:gd name="T33" fmla="*/ 0 h 3130"/>
                <a:gd name="T34" fmla="*/ 1792 w 2994"/>
                <a:gd name="T35" fmla="*/ 16 h 3130"/>
                <a:gd name="T36" fmla="*/ 2012 w 2994"/>
                <a:gd name="T37" fmla="*/ 64 h 3130"/>
                <a:gd name="T38" fmla="*/ 2220 w 2994"/>
                <a:gd name="T39" fmla="*/ 144 h 3130"/>
                <a:gd name="T40" fmla="*/ 2414 w 2994"/>
                <a:gd name="T41" fmla="*/ 250 h 3130"/>
                <a:gd name="T42" fmla="*/ 2592 w 2994"/>
                <a:gd name="T43" fmla="*/ 384 h 3130"/>
                <a:gd name="T44" fmla="*/ 2750 w 2994"/>
                <a:gd name="T45" fmla="*/ 540 h 3130"/>
                <a:gd name="T46" fmla="*/ 2884 w 2994"/>
                <a:gd name="T47" fmla="*/ 720 h 3130"/>
                <a:gd name="T48" fmla="*/ 2994 w 2994"/>
                <a:gd name="T49" fmla="*/ 922 h 3130"/>
                <a:gd name="T50" fmla="*/ 2652 w 2994"/>
                <a:gd name="T51" fmla="*/ 976 h 3130"/>
                <a:gd name="T52" fmla="*/ 2556 w 2994"/>
                <a:gd name="T53" fmla="*/ 826 h 3130"/>
                <a:gd name="T54" fmla="*/ 2440 w 2994"/>
                <a:gd name="T55" fmla="*/ 692 h 3130"/>
                <a:gd name="T56" fmla="*/ 2308 w 2994"/>
                <a:gd name="T57" fmla="*/ 576 h 3130"/>
                <a:gd name="T58" fmla="*/ 2160 w 2994"/>
                <a:gd name="T59" fmla="*/ 482 h 3130"/>
                <a:gd name="T60" fmla="*/ 2002 w 2994"/>
                <a:gd name="T61" fmla="*/ 408 h 3130"/>
                <a:gd name="T62" fmla="*/ 1832 w 2994"/>
                <a:gd name="T63" fmla="*/ 358 h 3130"/>
                <a:gd name="T64" fmla="*/ 1656 w 2994"/>
                <a:gd name="T65" fmla="*/ 332 h 3130"/>
                <a:gd name="T66" fmla="*/ 1502 w 2994"/>
                <a:gd name="T67" fmla="*/ 330 h 3130"/>
                <a:gd name="T68" fmla="*/ 1256 w 2994"/>
                <a:gd name="T69" fmla="*/ 368 h 3130"/>
                <a:gd name="T70" fmla="*/ 1030 w 2994"/>
                <a:gd name="T71" fmla="*/ 450 h 3130"/>
                <a:gd name="T72" fmla="*/ 826 w 2994"/>
                <a:gd name="T73" fmla="*/ 574 h 3130"/>
                <a:gd name="T74" fmla="*/ 650 w 2994"/>
                <a:gd name="T75" fmla="*/ 734 h 3130"/>
                <a:gd name="T76" fmla="*/ 508 w 2994"/>
                <a:gd name="T77" fmla="*/ 924 h 3130"/>
                <a:gd name="T78" fmla="*/ 404 w 2994"/>
                <a:gd name="T79" fmla="*/ 1140 h 3130"/>
                <a:gd name="T80" fmla="*/ 344 w 2994"/>
                <a:gd name="T81" fmla="*/ 1376 h 3130"/>
                <a:gd name="T82" fmla="*/ 330 w 2994"/>
                <a:gd name="T83" fmla="*/ 1564 h 3130"/>
                <a:gd name="T84" fmla="*/ 354 w 2994"/>
                <a:gd name="T85" fmla="*/ 1814 h 3130"/>
                <a:gd name="T86" fmla="*/ 426 w 2994"/>
                <a:gd name="T87" fmla="*/ 2046 h 3130"/>
                <a:gd name="T88" fmla="*/ 540 w 2994"/>
                <a:gd name="T89" fmla="*/ 2256 h 3130"/>
                <a:gd name="T90" fmla="*/ 692 w 2994"/>
                <a:gd name="T91" fmla="*/ 2438 h 3130"/>
                <a:gd name="T92" fmla="*/ 874 w 2994"/>
                <a:gd name="T93" fmla="*/ 2590 h 3130"/>
                <a:gd name="T94" fmla="*/ 1084 w 2994"/>
                <a:gd name="T95" fmla="*/ 2704 h 3130"/>
                <a:gd name="T96" fmla="*/ 1316 w 2994"/>
                <a:gd name="T97" fmla="*/ 2776 h 3130"/>
                <a:gd name="T98" fmla="*/ 1566 w 2994"/>
                <a:gd name="T99" fmla="*/ 2800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94" h="3130">
                  <a:moveTo>
                    <a:pt x="1566" y="3130"/>
                  </a:moveTo>
                  <a:lnTo>
                    <a:pt x="1566" y="3130"/>
                  </a:lnTo>
                  <a:lnTo>
                    <a:pt x="1484" y="3128"/>
                  </a:lnTo>
                  <a:lnTo>
                    <a:pt x="1406" y="3122"/>
                  </a:lnTo>
                  <a:lnTo>
                    <a:pt x="1328" y="3112"/>
                  </a:lnTo>
                  <a:lnTo>
                    <a:pt x="1250" y="3098"/>
                  </a:lnTo>
                  <a:lnTo>
                    <a:pt x="1174" y="3080"/>
                  </a:lnTo>
                  <a:lnTo>
                    <a:pt x="1100" y="3060"/>
                  </a:lnTo>
                  <a:lnTo>
                    <a:pt x="1028" y="3034"/>
                  </a:lnTo>
                  <a:lnTo>
                    <a:pt x="956" y="3006"/>
                  </a:lnTo>
                  <a:lnTo>
                    <a:pt x="888" y="2976"/>
                  </a:lnTo>
                  <a:lnTo>
                    <a:pt x="820" y="2940"/>
                  </a:lnTo>
                  <a:lnTo>
                    <a:pt x="754" y="2904"/>
                  </a:lnTo>
                  <a:lnTo>
                    <a:pt x="690" y="2862"/>
                  </a:lnTo>
                  <a:lnTo>
                    <a:pt x="630" y="2818"/>
                  </a:lnTo>
                  <a:lnTo>
                    <a:pt x="570" y="2772"/>
                  </a:lnTo>
                  <a:lnTo>
                    <a:pt x="514" y="2722"/>
                  </a:lnTo>
                  <a:lnTo>
                    <a:pt x="458" y="2672"/>
                  </a:lnTo>
                  <a:lnTo>
                    <a:pt x="408" y="2616"/>
                  </a:lnTo>
                  <a:lnTo>
                    <a:pt x="358" y="2560"/>
                  </a:lnTo>
                  <a:lnTo>
                    <a:pt x="312" y="2500"/>
                  </a:lnTo>
                  <a:lnTo>
                    <a:pt x="268" y="2440"/>
                  </a:lnTo>
                  <a:lnTo>
                    <a:pt x="226" y="2376"/>
                  </a:lnTo>
                  <a:lnTo>
                    <a:pt x="190" y="2310"/>
                  </a:lnTo>
                  <a:lnTo>
                    <a:pt x="154" y="2242"/>
                  </a:lnTo>
                  <a:lnTo>
                    <a:pt x="124" y="2174"/>
                  </a:lnTo>
                  <a:lnTo>
                    <a:pt x="96" y="2102"/>
                  </a:lnTo>
                  <a:lnTo>
                    <a:pt x="70" y="2030"/>
                  </a:lnTo>
                  <a:lnTo>
                    <a:pt x="50" y="1956"/>
                  </a:lnTo>
                  <a:lnTo>
                    <a:pt x="32" y="1880"/>
                  </a:lnTo>
                  <a:lnTo>
                    <a:pt x="18" y="1802"/>
                  </a:lnTo>
                  <a:lnTo>
                    <a:pt x="8" y="1724"/>
                  </a:lnTo>
                  <a:lnTo>
                    <a:pt x="2" y="1646"/>
                  </a:lnTo>
                  <a:lnTo>
                    <a:pt x="0" y="1564"/>
                  </a:lnTo>
                  <a:lnTo>
                    <a:pt x="0" y="1564"/>
                  </a:lnTo>
                  <a:lnTo>
                    <a:pt x="2" y="1484"/>
                  </a:lnTo>
                  <a:lnTo>
                    <a:pt x="8" y="1404"/>
                  </a:lnTo>
                  <a:lnTo>
                    <a:pt x="18" y="1326"/>
                  </a:lnTo>
                  <a:lnTo>
                    <a:pt x="32" y="1250"/>
                  </a:lnTo>
                  <a:lnTo>
                    <a:pt x="50" y="1174"/>
                  </a:lnTo>
                  <a:lnTo>
                    <a:pt x="70" y="1100"/>
                  </a:lnTo>
                  <a:lnTo>
                    <a:pt x="96" y="1026"/>
                  </a:lnTo>
                  <a:lnTo>
                    <a:pt x="124" y="956"/>
                  </a:lnTo>
                  <a:lnTo>
                    <a:pt x="154" y="886"/>
                  </a:lnTo>
                  <a:lnTo>
                    <a:pt x="190" y="820"/>
                  </a:lnTo>
                  <a:lnTo>
                    <a:pt x="226" y="754"/>
                  </a:lnTo>
                  <a:lnTo>
                    <a:pt x="268" y="690"/>
                  </a:lnTo>
                  <a:lnTo>
                    <a:pt x="312" y="628"/>
                  </a:lnTo>
                  <a:lnTo>
                    <a:pt x="358" y="570"/>
                  </a:lnTo>
                  <a:lnTo>
                    <a:pt x="408" y="512"/>
                  </a:lnTo>
                  <a:lnTo>
                    <a:pt x="458" y="458"/>
                  </a:lnTo>
                  <a:lnTo>
                    <a:pt x="514" y="406"/>
                  </a:lnTo>
                  <a:lnTo>
                    <a:pt x="570" y="358"/>
                  </a:lnTo>
                  <a:lnTo>
                    <a:pt x="630" y="310"/>
                  </a:lnTo>
                  <a:lnTo>
                    <a:pt x="690" y="266"/>
                  </a:lnTo>
                  <a:lnTo>
                    <a:pt x="754" y="226"/>
                  </a:lnTo>
                  <a:lnTo>
                    <a:pt x="820" y="188"/>
                  </a:lnTo>
                  <a:lnTo>
                    <a:pt x="888" y="154"/>
                  </a:lnTo>
                  <a:lnTo>
                    <a:pt x="956" y="122"/>
                  </a:lnTo>
                  <a:lnTo>
                    <a:pt x="1028" y="94"/>
                  </a:lnTo>
                  <a:lnTo>
                    <a:pt x="1100" y="70"/>
                  </a:lnTo>
                  <a:lnTo>
                    <a:pt x="1174" y="48"/>
                  </a:lnTo>
                  <a:lnTo>
                    <a:pt x="1250" y="30"/>
                  </a:lnTo>
                  <a:lnTo>
                    <a:pt x="1328" y="18"/>
                  </a:lnTo>
                  <a:lnTo>
                    <a:pt x="1406" y="8"/>
                  </a:lnTo>
                  <a:lnTo>
                    <a:pt x="1484" y="2"/>
                  </a:lnTo>
                  <a:lnTo>
                    <a:pt x="1566" y="0"/>
                  </a:lnTo>
                  <a:lnTo>
                    <a:pt x="1566" y="0"/>
                  </a:lnTo>
                  <a:lnTo>
                    <a:pt x="1622" y="0"/>
                  </a:lnTo>
                  <a:lnTo>
                    <a:pt x="1680" y="4"/>
                  </a:lnTo>
                  <a:lnTo>
                    <a:pt x="1736" y="8"/>
                  </a:lnTo>
                  <a:lnTo>
                    <a:pt x="1792" y="16"/>
                  </a:lnTo>
                  <a:lnTo>
                    <a:pt x="1848" y="26"/>
                  </a:lnTo>
                  <a:lnTo>
                    <a:pt x="1904" y="36"/>
                  </a:lnTo>
                  <a:lnTo>
                    <a:pt x="1958" y="50"/>
                  </a:lnTo>
                  <a:lnTo>
                    <a:pt x="2012" y="64"/>
                  </a:lnTo>
                  <a:lnTo>
                    <a:pt x="2066" y="82"/>
                  </a:lnTo>
                  <a:lnTo>
                    <a:pt x="2118" y="100"/>
                  </a:lnTo>
                  <a:lnTo>
                    <a:pt x="2170" y="120"/>
                  </a:lnTo>
                  <a:lnTo>
                    <a:pt x="2220" y="144"/>
                  </a:lnTo>
                  <a:lnTo>
                    <a:pt x="2270" y="168"/>
                  </a:lnTo>
                  <a:lnTo>
                    <a:pt x="2320" y="194"/>
                  </a:lnTo>
                  <a:lnTo>
                    <a:pt x="2368" y="220"/>
                  </a:lnTo>
                  <a:lnTo>
                    <a:pt x="2414" y="250"/>
                  </a:lnTo>
                  <a:lnTo>
                    <a:pt x="2460" y="282"/>
                  </a:lnTo>
                  <a:lnTo>
                    <a:pt x="2506" y="314"/>
                  </a:lnTo>
                  <a:lnTo>
                    <a:pt x="2550" y="348"/>
                  </a:lnTo>
                  <a:lnTo>
                    <a:pt x="2592" y="384"/>
                  </a:lnTo>
                  <a:lnTo>
                    <a:pt x="2634" y="420"/>
                  </a:lnTo>
                  <a:lnTo>
                    <a:pt x="2674" y="460"/>
                  </a:lnTo>
                  <a:lnTo>
                    <a:pt x="2712" y="500"/>
                  </a:lnTo>
                  <a:lnTo>
                    <a:pt x="2750" y="540"/>
                  </a:lnTo>
                  <a:lnTo>
                    <a:pt x="2786" y="584"/>
                  </a:lnTo>
                  <a:lnTo>
                    <a:pt x="2820" y="628"/>
                  </a:lnTo>
                  <a:lnTo>
                    <a:pt x="2852" y="674"/>
                  </a:lnTo>
                  <a:lnTo>
                    <a:pt x="2884" y="720"/>
                  </a:lnTo>
                  <a:lnTo>
                    <a:pt x="2914" y="770"/>
                  </a:lnTo>
                  <a:lnTo>
                    <a:pt x="2942" y="818"/>
                  </a:lnTo>
                  <a:lnTo>
                    <a:pt x="2968" y="870"/>
                  </a:lnTo>
                  <a:lnTo>
                    <a:pt x="2994" y="922"/>
                  </a:lnTo>
                  <a:lnTo>
                    <a:pt x="2692" y="1056"/>
                  </a:lnTo>
                  <a:lnTo>
                    <a:pt x="2692" y="1056"/>
                  </a:lnTo>
                  <a:lnTo>
                    <a:pt x="2674" y="1016"/>
                  </a:lnTo>
                  <a:lnTo>
                    <a:pt x="2652" y="976"/>
                  </a:lnTo>
                  <a:lnTo>
                    <a:pt x="2630" y="936"/>
                  </a:lnTo>
                  <a:lnTo>
                    <a:pt x="2606" y="898"/>
                  </a:lnTo>
                  <a:lnTo>
                    <a:pt x="2582" y="862"/>
                  </a:lnTo>
                  <a:lnTo>
                    <a:pt x="2556" y="826"/>
                  </a:lnTo>
                  <a:lnTo>
                    <a:pt x="2528" y="790"/>
                  </a:lnTo>
                  <a:lnTo>
                    <a:pt x="2500" y="756"/>
                  </a:lnTo>
                  <a:lnTo>
                    <a:pt x="2472" y="724"/>
                  </a:lnTo>
                  <a:lnTo>
                    <a:pt x="2440" y="692"/>
                  </a:lnTo>
                  <a:lnTo>
                    <a:pt x="2408" y="662"/>
                  </a:lnTo>
                  <a:lnTo>
                    <a:pt x="2376" y="632"/>
                  </a:lnTo>
                  <a:lnTo>
                    <a:pt x="2342" y="604"/>
                  </a:lnTo>
                  <a:lnTo>
                    <a:pt x="2308" y="576"/>
                  </a:lnTo>
                  <a:lnTo>
                    <a:pt x="2272" y="552"/>
                  </a:lnTo>
                  <a:lnTo>
                    <a:pt x="2236" y="526"/>
                  </a:lnTo>
                  <a:lnTo>
                    <a:pt x="2198" y="504"/>
                  </a:lnTo>
                  <a:lnTo>
                    <a:pt x="2160" y="482"/>
                  </a:lnTo>
                  <a:lnTo>
                    <a:pt x="2122" y="462"/>
                  </a:lnTo>
                  <a:lnTo>
                    <a:pt x="2082" y="442"/>
                  </a:lnTo>
                  <a:lnTo>
                    <a:pt x="2042" y="424"/>
                  </a:lnTo>
                  <a:lnTo>
                    <a:pt x="2002" y="408"/>
                  </a:lnTo>
                  <a:lnTo>
                    <a:pt x="1960" y="394"/>
                  </a:lnTo>
                  <a:lnTo>
                    <a:pt x="1918" y="380"/>
                  </a:lnTo>
                  <a:lnTo>
                    <a:pt x="1876" y="368"/>
                  </a:lnTo>
                  <a:lnTo>
                    <a:pt x="1832" y="358"/>
                  </a:lnTo>
                  <a:lnTo>
                    <a:pt x="1788" y="348"/>
                  </a:lnTo>
                  <a:lnTo>
                    <a:pt x="1744" y="342"/>
                  </a:lnTo>
                  <a:lnTo>
                    <a:pt x="1700" y="336"/>
                  </a:lnTo>
                  <a:lnTo>
                    <a:pt x="1656" y="332"/>
                  </a:lnTo>
                  <a:lnTo>
                    <a:pt x="1610" y="330"/>
                  </a:lnTo>
                  <a:lnTo>
                    <a:pt x="1566" y="328"/>
                  </a:lnTo>
                  <a:lnTo>
                    <a:pt x="1566" y="328"/>
                  </a:lnTo>
                  <a:lnTo>
                    <a:pt x="1502" y="330"/>
                  </a:lnTo>
                  <a:lnTo>
                    <a:pt x="1440" y="334"/>
                  </a:lnTo>
                  <a:lnTo>
                    <a:pt x="1378" y="342"/>
                  </a:lnTo>
                  <a:lnTo>
                    <a:pt x="1316" y="354"/>
                  </a:lnTo>
                  <a:lnTo>
                    <a:pt x="1256" y="368"/>
                  </a:lnTo>
                  <a:lnTo>
                    <a:pt x="1198" y="384"/>
                  </a:lnTo>
                  <a:lnTo>
                    <a:pt x="1140" y="404"/>
                  </a:lnTo>
                  <a:lnTo>
                    <a:pt x="1084" y="426"/>
                  </a:lnTo>
                  <a:lnTo>
                    <a:pt x="1030" y="450"/>
                  </a:lnTo>
                  <a:lnTo>
                    <a:pt x="976" y="478"/>
                  </a:lnTo>
                  <a:lnTo>
                    <a:pt x="924" y="508"/>
                  </a:lnTo>
                  <a:lnTo>
                    <a:pt x="874" y="540"/>
                  </a:lnTo>
                  <a:lnTo>
                    <a:pt x="826" y="574"/>
                  </a:lnTo>
                  <a:lnTo>
                    <a:pt x="780" y="612"/>
                  </a:lnTo>
                  <a:lnTo>
                    <a:pt x="734" y="650"/>
                  </a:lnTo>
                  <a:lnTo>
                    <a:pt x="692" y="690"/>
                  </a:lnTo>
                  <a:lnTo>
                    <a:pt x="650" y="734"/>
                  </a:lnTo>
                  <a:lnTo>
                    <a:pt x="612" y="778"/>
                  </a:lnTo>
                  <a:lnTo>
                    <a:pt x="576" y="826"/>
                  </a:lnTo>
                  <a:lnTo>
                    <a:pt x="540" y="874"/>
                  </a:lnTo>
                  <a:lnTo>
                    <a:pt x="508" y="924"/>
                  </a:lnTo>
                  <a:lnTo>
                    <a:pt x="478" y="976"/>
                  </a:lnTo>
                  <a:lnTo>
                    <a:pt x="452" y="1030"/>
                  </a:lnTo>
                  <a:lnTo>
                    <a:pt x="426" y="1084"/>
                  </a:lnTo>
                  <a:lnTo>
                    <a:pt x="404" y="1140"/>
                  </a:lnTo>
                  <a:lnTo>
                    <a:pt x="386" y="1198"/>
                  </a:lnTo>
                  <a:lnTo>
                    <a:pt x="368" y="1256"/>
                  </a:lnTo>
                  <a:lnTo>
                    <a:pt x="354" y="1316"/>
                  </a:lnTo>
                  <a:lnTo>
                    <a:pt x="344" y="1376"/>
                  </a:lnTo>
                  <a:lnTo>
                    <a:pt x="336" y="1438"/>
                  </a:lnTo>
                  <a:lnTo>
                    <a:pt x="332" y="1502"/>
                  </a:lnTo>
                  <a:lnTo>
                    <a:pt x="330" y="1564"/>
                  </a:lnTo>
                  <a:lnTo>
                    <a:pt x="330" y="1564"/>
                  </a:lnTo>
                  <a:lnTo>
                    <a:pt x="332" y="1628"/>
                  </a:lnTo>
                  <a:lnTo>
                    <a:pt x="336" y="1690"/>
                  </a:lnTo>
                  <a:lnTo>
                    <a:pt x="344" y="1752"/>
                  </a:lnTo>
                  <a:lnTo>
                    <a:pt x="354" y="1814"/>
                  </a:lnTo>
                  <a:lnTo>
                    <a:pt x="368" y="1874"/>
                  </a:lnTo>
                  <a:lnTo>
                    <a:pt x="386" y="1932"/>
                  </a:lnTo>
                  <a:lnTo>
                    <a:pt x="404" y="1990"/>
                  </a:lnTo>
                  <a:lnTo>
                    <a:pt x="426" y="2046"/>
                  </a:lnTo>
                  <a:lnTo>
                    <a:pt x="452" y="2100"/>
                  </a:lnTo>
                  <a:lnTo>
                    <a:pt x="478" y="2154"/>
                  </a:lnTo>
                  <a:lnTo>
                    <a:pt x="508" y="2206"/>
                  </a:lnTo>
                  <a:lnTo>
                    <a:pt x="540" y="2256"/>
                  </a:lnTo>
                  <a:lnTo>
                    <a:pt x="576" y="2304"/>
                  </a:lnTo>
                  <a:lnTo>
                    <a:pt x="612" y="2350"/>
                  </a:lnTo>
                  <a:lnTo>
                    <a:pt x="650" y="2396"/>
                  </a:lnTo>
                  <a:lnTo>
                    <a:pt x="692" y="2438"/>
                  </a:lnTo>
                  <a:lnTo>
                    <a:pt x="734" y="2480"/>
                  </a:lnTo>
                  <a:lnTo>
                    <a:pt x="780" y="2518"/>
                  </a:lnTo>
                  <a:lnTo>
                    <a:pt x="826" y="2554"/>
                  </a:lnTo>
                  <a:lnTo>
                    <a:pt x="874" y="2590"/>
                  </a:lnTo>
                  <a:lnTo>
                    <a:pt x="924" y="2622"/>
                  </a:lnTo>
                  <a:lnTo>
                    <a:pt x="976" y="2652"/>
                  </a:lnTo>
                  <a:lnTo>
                    <a:pt x="1030" y="2678"/>
                  </a:lnTo>
                  <a:lnTo>
                    <a:pt x="1084" y="2704"/>
                  </a:lnTo>
                  <a:lnTo>
                    <a:pt x="1140" y="2726"/>
                  </a:lnTo>
                  <a:lnTo>
                    <a:pt x="1198" y="2744"/>
                  </a:lnTo>
                  <a:lnTo>
                    <a:pt x="1256" y="2762"/>
                  </a:lnTo>
                  <a:lnTo>
                    <a:pt x="1316" y="2776"/>
                  </a:lnTo>
                  <a:lnTo>
                    <a:pt x="1378" y="2786"/>
                  </a:lnTo>
                  <a:lnTo>
                    <a:pt x="1440" y="2794"/>
                  </a:lnTo>
                  <a:lnTo>
                    <a:pt x="1502" y="2800"/>
                  </a:lnTo>
                  <a:lnTo>
                    <a:pt x="1566" y="2800"/>
                  </a:lnTo>
                  <a:lnTo>
                    <a:pt x="1566" y="31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4" name="Freeform 7"/>
            <p:cNvSpPr>
              <a:spLocks/>
            </p:cNvSpPr>
            <p:nvPr userDrawn="1"/>
          </p:nvSpPr>
          <p:spPr bwMode="auto">
            <a:xfrm>
              <a:off x="181101" y="6063714"/>
              <a:ext cx="784123" cy="794286"/>
            </a:xfrm>
            <a:custGeom>
              <a:avLst/>
              <a:gdLst>
                <a:gd name="T0" fmla="*/ 1926 w 4012"/>
                <a:gd name="T1" fmla="*/ 4062 h 4064"/>
                <a:gd name="T2" fmla="*/ 1722 w 4012"/>
                <a:gd name="T3" fmla="*/ 4042 h 4064"/>
                <a:gd name="T4" fmla="*/ 1524 w 4012"/>
                <a:gd name="T5" fmla="*/ 4000 h 4064"/>
                <a:gd name="T6" fmla="*/ 1334 w 4012"/>
                <a:gd name="T7" fmla="*/ 3942 h 4064"/>
                <a:gd name="T8" fmla="*/ 1152 w 4012"/>
                <a:gd name="T9" fmla="*/ 3864 h 4064"/>
                <a:gd name="T10" fmla="*/ 816 w 4012"/>
                <a:gd name="T11" fmla="*/ 3660 h 4064"/>
                <a:gd name="T12" fmla="*/ 528 w 4012"/>
                <a:gd name="T13" fmla="*/ 3398 h 4064"/>
                <a:gd name="T14" fmla="*/ 294 w 4012"/>
                <a:gd name="T15" fmla="*/ 3086 h 4064"/>
                <a:gd name="T16" fmla="*/ 160 w 4012"/>
                <a:gd name="T17" fmla="*/ 2822 h 4064"/>
                <a:gd name="T18" fmla="*/ 90 w 4012"/>
                <a:gd name="T19" fmla="*/ 2636 h 4064"/>
                <a:gd name="T20" fmla="*/ 40 w 4012"/>
                <a:gd name="T21" fmla="*/ 2442 h 4064"/>
                <a:gd name="T22" fmla="*/ 10 w 4012"/>
                <a:gd name="T23" fmla="*/ 2240 h 4064"/>
                <a:gd name="T24" fmla="*/ 0 w 4012"/>
                <a:gd name="T25" fmla="*/ 2032 h 4064"/>
                <a:gd name="T26" fmla="*/ 4 w 4012"/>
                <a:gd name="T27" fmla="*/ 1876 h 4064"/>
                <a:gd name="T28" fmla="*/ 30 w 4012"/>
                <a:gd name="T29" fmla="*/ 1674 h 4064"/>
                <a:gd name="T30" fmla="*/ 76 w 4012"/>
                <a:gd name="T31" fmla="*/ 1476 h 4064"/>
                <a:gd name="T32" fmla="*/ 140 w 4012"/>
                <a:gd name="T33" fmla="*/ 1288 h 4064"/>
                <a:gd name="T34" fmla="*/ 244 w 4012"/>
                <a:gd name="T35" fmla="*/ 1064 h 4064"/>
                <a:gd name="T36" fmla="*/ 464 w 4012"/>
                <a:gd name="T37" fmla="*/ 740 h 4064"/>
                <a:gd name="T38" fmla="*/ 740 w 4012"/>
                <a:gd name="T39" fmla="*/ 464 h 4064"/>
                <a:gd name="T40" fmla="*/ 1064 w 4012"/>
                <a:gd name="T41" fmla="*/ 246 h 4064"/>
                <a:gd name="T42" fmla="*/ 1286 w 4012"/>
                <a:gd name="T43" fmla="*/ 142 h 4064"/>
                <a:gd name="T44" fmla="*/ 1476 w 4012"/>
                <a:gd name="T45" fmla="*/ 78 h 4064"/>
                <a:gd name="T46" fmla="*/ 1672 w 4012"/>
                <a:gd name="T47" fmla="*/ 32 h 4064"/>
                <a:gd name="T48" fmla="*/ 1876 w 4012"/>
                <a:gd name="T49" fmla="*/ 6 h 4064"/>
                <a:gd name="T50" fmla="*/ 2032 w 4012"/>
                <a:gd name="T51" fmla="*/ 0 h 4064"/>
                <a:gd name="T52" fmla="*/ 2382 w 4012"/>
                <a:gd name="T53" fmla="*/ 30 h 4064"/>
                <a:gd name="T54" fmla="*/ 2714 w 4012"/>
                <a:gd name="T55" fmla="*/ 116 h 4064"/>
                <a:gd name="T56" fmla="*/ 3020 w 4012"/>
                <a:gd name="T57" fmla="*/ 254 h 4064"/>
                <a:gd name="T58" fmla="*/ 3300 w 4012"/>
                <a:gd name="T59" fmla="*/ 440 h 4064"/>
                <a:gd name="T60" fmla="*/ 3544 w 4012"/>
                <a:gd name="T61" fmla="*/ 670 h 4064"/>
                <a:gd name="T62" fmla="*/ 3746 w 4012"/>
                <a:gd name="T63" fmla="*/ 938 h 4064"/>
                <a:gd name="T64" fmla="*/ 3906 w 4012"/>
                <a:gd name="T65" fmla="*/ 1242 h 4064"/>
                <a:gd name="T66" fmla="*/ 4012 w 4012"/>
                <a:gd name="T67" fmla="*/ 1576 h 4064"/>
                <a:gd name="T68" fmla="*/ 3652 w 4012"/>
                <a:gd name="T69" fmla="*/ 1506 h 4064"/>
                <a:gd name="T70" fmla="*/ 3540 w 4012"/>
                <a:gd name="T71" fmla="*/ 1240 h 4064"/>
                <a:gd name="T72" fmla="*/ 3388 w 4012"/>
                <a:gd name="T73" fmla="*/ 1000 h 4064"/>
                <a:gd name="T74" fmla="*/ 3200 w 4012"/>
                <a:gd name="T75" fmla="*/ 790 h 4064"/>
                <a:gd name="T76" fmla="*/ 2980 w 4012"/>
                <a:gd name="T77" fmla="*/ 616 h 4064"/>
                <a:gd name="T78" fmla="*/ 2734 w 4012"/>
                <a:gd name="T79" fmla="*/ 480 h 4064"/>
                <a:gd name="T80" fmla="*/ 2466 w 4012"/>
                <a:gd name="T81" fmla="*/ 384 h 4064"/>
                <a:gd name="T82" fmla="*/ 2180 w 4012"/>
                <a:gd name="T83" fmla="*/ 336 h 4064"/>
                <a:gd name="T84" fmla="*/ 1944 w 4012"/>
                <a:gd name="T85" fmla="*/ 332 h 4064"/>
                <a:gd name="T86" fmla="*/ 1606 w 4012"/>
                <a:gd name="T87" fmla="*/ 384 h 4064"/>
                <a:gd name="T88" fmla="*/ 1294 w 4012"/>
                <a:gd name="T89" fmla="*/ 498 h 4064"/>
                <a:gd name="T90" fmla="*/ 1014 w 4012"/>
                <a:gd name="T91" fmla="*/ 668 h 4064"/>
                <a:gd name="T92" fmla="*/ 772 w 4012"/>
                <a:gd name="T93" fmla="*/ 888 h 4064"/>
                <a:gd name="T94" fmla="*/ 576 w 4012"/>
                <a:gd name="T95" fmla="*/ 1150 h 4064"/>
                <a:gd name="T96" fmla="*/ 432 w 4012"/>
                <a:gd name="T97" fmla="*/ 1448 h 4064"/>
                <a:gd name="T98" fmla="*/ 348 w 4012"/>
                <a:gd name="T99" fmla="*/ 1774 h 4064"/>
                <a:gd name="T100" fmla="*/ 328 w 4012"/>
                <a:gd name="T101" fmla="*/ 2032 h 4064"/>
                <a:gd name="T102" fmla="*/ 364 w 4012"/>
                <a:gd name="T103" fmla="*/ 2376 h 4064"/>
                <a:gd name="T104" fmla="*/ 462 w 4012"/>
                <a:gd name="T105" fmla="*/ 2694 h 4064"/>
                <a:gd name="T106" fmla="*/ 620 w 4012"/>
                <a:gd name="T107" fmla="*/ 2984 h 4064"/>
                <a:gd name="T108" fmla="*/ 828 w 4012"/>
                <a:gd name="T109" fmla="*/ 3236 h 4064"/>
                <a:gd name="T110" fmla="*/ 1080 w 4012"/>
                <a:gd name="T111" fmla="*/ 3444 h 4064"/>
                <a:gd name="T112" fmla="*/ 1370 w 4012"/>
                <a:gd name="T113" fmla="*/ 3602 h 4064"/>
                <a:gd name="T114" fmla="*/ 1688 w 4012"/>
                <a:gd name="T115" fmla="*/ 3700 h 4064"/>
                <a:gd name="T116" fmla="*/ 2032 w 4012"/>
                <a:gd name="T117" fmla="*/ 3736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2" h="4064">
                  <a:moveTo>
                    <a:pt x="2032" y="4064"/>
                  </a:moveTo>
                  <a:lnTo>
                    <a:pt x="2032" y="4064"/>
                  </a:lnTo>
                  <a:lnTo>
                    <a:pt x="1980" y="4064"/>
                  </a:lnTo>
                  <a:lnTo>
                    <a:pt x="1926" y="4062"/>
                  </a:lnTo>
                  <a:lnTo>
                    <a:pt x="1876" y="4060"/>
                  </a:lnTo>
                  <a:lnTo>
                    <a:pt x="1824" y="4054"/>
                  </a:lnTo>
                  <a:lnTo>
                    <a:pt x="1772" y="4048"/>
                  </a:lnTo>
                  <a:lnTo>
                    <a:pt x="1722" y="4042"/>
                  </a:lnTo>
                  <a:lnTo>
                    <a:pt x="1672" y="4034"/>
                  </a:lnTo>
                  <a:lnTo>
                    <a:pt x="1622" y="4024"/>
                  </a:lnTo>
                  <a:lnTo>
                    <a:pt x="1572" y="4012"/>
                  </a:lnTo>
                  <a:lnTo>
                    <a:pt x="1524" y="4000"/>
                  </a:lnTo>
                  <a:lnTo>
                    <a:pt x="1476" y="3988"/>
                  </a:lnTo>
                  <a:lnTo>
                    <a:pt x="1428" y="3974"/>
                  </a:lnTo>
                  <a:lnTo>
                    <a:pt x="1380" y="3958"/>
                  </a:lnTo>
                  <a:lnTo>
                    <a:pt x="1334" y="3942"/>
                  </a:lnTo>
                  <a:lnTo>
                    <a:pt x="1286" y="3924"/>
                  </a:lnTo>
                  <a:lnTo>
                    <a:pt x="1242" y="3904"/>
                  </a:lnTo>
                  <a:lnTo>
                    <a:pt x="1196" y="3886"/>
                  </a:lnTo>
                  <a:lnTo>
                    <a:pt x="1152" y="3864"/>
                  </a:lnTo>
                  <a:lnTo>
                    <a:pt x="1064" y="3820"/>
                  </a:lnTo>
                  <a:lnTo>
                    <a:pt x="978" y="3770"/>
                  </a:lnTo>
                  <a:lnTo>
                    <a:pt x="896" y="3718"/>
                  </a:lnTo>
                  <a:lnTo>
                    <a:pt x="816" y="3660"/>
                  </a:lnTo>
                  <a:lnTo>
                    <a:pt x="740" y="3600"/>
                  </a:lnTo>
                  <a:lnTo>
                    <a:pt x="666" y="3536"/>
                  </a:lnTo>
                  <a:lnTo>
                    <a:pt x="594" y="3470"/>
                  </a:lnTo>
                  <a:lnTo>
                    <a:pt x="528" y="3398"/>
                  </a:lnTo>
                  <a:lnTo>
                    <a:pt x="464" y="3324"/>
                  </a:lnTo>
                  <a:lnTo>
                    <a:pt x="404" y="3248"/>
                  </a:lnTo>
                  <a:lnTo>
                    <a:pt x="346" y="3168"/>
                  </a:lnTo>
                  <a:lnTo>
                    <a:pt x="294" y="3086"/>
                  </a:lnTo>
                  <a:lnTo>
                    <a:pt x="244" y="3000"/>
                  </a:lnTo>
                  <a:lnTo>
                    <a:pt x="200" y="2912"/>
                  </a:lnTo>
                  <a:lnTo>
                    <a:pt x="178" y="2868"/>
                  </a:lnTo>
                  <a:lnTo>
                    <a:pt x="160" y="2822"/>
                  </a:lnTo>
                  <a:lnTo>
                    <a:pt x="140" y="2778"/>
                  </a:lnTo>
                  <a:lnTo>
                    <a:pt x="122" y="2730"/>
                  </a:lnTo>
                  <a:lnTo>
                    <a:pt x="106" y="2684"/>
                  </a:lnTo>
                  <a:lnTo>
                    <a:pt x="90" y="2636"/>
                  </a:lnTo>
                  <a:lnTo>
                    <a:pt x="76" y="2588"/>
                  </a:lnTo>
                  <a:lnTo>
                    <a:pt x="64" y="2540"/>
                  </a:lnTo>
                  <a:lnTo>
                    <a:pt x="52" y="2492"/>
                  </a:lnTo>
                  <a:lnTo>
                    <a:pt x="40" y="2442"/>
                  </a:lnTo>
                  <a:lnTo>
                    <a:pt x="30" y="2392"/>
                  </a:lnTo>
                  <a:lnTo>
                    <a:pt x="22" y="2342"/>
                  </a:lnTo>
                  <a:lnTo>
                    <a:pt x="16" y="2292"/>
                  </a:lnTo>
                  <a:lnTo>
                    <a:pt x="10" y="2240"/>
                  </a:lnTo>
                  <a:lnTo>
                    <a:pt x="4" y="2188"/>
                  </a:lnTo>
                  <a:lnTo>
                    <a:pt x="2" y="2138"/>
                  </a:lnTo>
                  <a:lnTo>
                    <a:pt x="0" y="2084"/>
                  </a:lnTo>
                  <a:lnTo>
                    <a:pt x="0" y="2032"/>
                  </a:lnTo>
                  <a:lnTo>
                    <a:pt x="0" y="2032"/>
                  </a:lnTo>
                  <a:lnTo>
                    <a:pt x="0" y="1980"/>
                  </a:lnTo>
                  <a:lnTo>
                    <a:pt x="2" y="1928"/>
                  </a:lnTo>
                  <a:lnTo>
                    <a:pt x="4" y="1876"/>
                  </a:lnTo>
                  <a:lnTo>
                    <a:pt x="10" y="1826"/>
                  </a:lnTo>
                  <a:lnTo>
                    <a:pt x="16" y="1774"/>
                  </a:lnTo>
                  <a:lnTo>
                    <a:pt x="22" y="1724"/>
                  </a:lnTo>
                  <a:lnTo>
                    <a:pt x="30" y="1674"/>
                  </a:lnTo>
                  <a:lnTo>
                    <a:pt x="40" y="1624"/>
                  </a:lnTo>
                  <a:lnTo>
                    <a:pt x="52" y="1574"/>
                  </a:lnTo>
                  <a:lnTo>
                    <a:pt x="64" y="1526"/>
                  </a:lnTo>
                  <a:lnTo>
                    <a:pt x="76" y="1476"/>
                  </a:lnTo>
                  <a:lnTo>
                    <a:pt x="90" y="1428"/>
                  </a:lnTo>
                  <a:lnTo>
                    <a:pt x="106" y="1382"/>
                  </a:lnTo>
                  <a:lnTo>
                    <a:pt x="122" y="1334"/>
                  </a:lnTo>
                  <a:lnTo>
                    <a:pt x="140" y="1288"/>
                  </a:lnTo>
                  <a:lnTo>
                    <a:pt x="160" y="1242"/>
                  </a:lnTo>
                  <a:lnTo>
                    <a:pt x="178" y="1196"/>
                  </a:lnTo>
                  <a:lnTo>
                    <a:pt x="200" y="1152"/>
                  </a:lnTo>
                  <a:lnTo>
                    <a:pt x="244" y="1064"/>
                  </a:lnTo>
                  <a:lnTo>
                    <a:pt x="294" y="980"/>
                  </a:lnTo>
                  <a:lnTo>
                    <a:pt x="346" y="898"/>
                  </a:lnTo>
                  <a:lnTo>
                    <a:pt x="404" y="818"/>
                  </a:lnTo>
                  <a:lnTo>
                    <a:pt x="464" y="740"/>
                  </a:lnTo>
                  <a:lnTo>
                    <a:pt x="528" y="666"/>
                  </a:lnTo>
                  <a:lnTo>
                    <a:pt x="594" y="596"/>
                  </a:lnTo>
                  <a:lnTo>
                    <a:pt x="666" y="528"/>
                  </a:lnTo>
                  <a:lnTo>
                    <a:pt x="740" y="464"/>
                  </a:lnTo>
                  <a:lnTo>
                    <a:pt x="816" y="404"/>
                  </a:lnTo>
                  <a:lnTo>
                    <a:pt x="896" y="348"/>
                  </a:lnTo>
                  <a:lnTo>
                    <a:pt x="978" y="294"/>
                  </a:lnTo>
                  <a:lnTo>
                    <a:pt x="1064" y="246"/>
                  </a:lnTo>
                  <a:lnTo>
                    <a:pt x="1152" y="200"/>
                  </a:lnTo>
                  <a:lnTo>
                    <a:pt x="1196" y="180"/>
                  </a:lnTo>
                  <a:lnTo>
                    <a:pt x="1242" y="160"/>
                  </a:lnTo>
                  <a:lnTo>
                    <a:pt x="1286" y="142"/>
                  </a:lnTo>
                  <a:lnTo>
                    <a:pt x="1334" y="124"/>
                  </a:lnTo>
                  <a:lnTo>
                    <a:pt x="1380" y="108"/>
                  </a:lnTo>
                  <a:lnTo>
                    <a:pt x="1428" y="92"/>
                  </a:lnTo>
                  <a:lnTo>
                    <a:pt x="1476" y="78"/>
                  </a:lnTo>
                  <a:lnTo>
                    <a:pt x="1524" y="64"/>
                  </a:lnTo>
                  <a:lnTo>
                    <a:pt x="1572" y="52"/>
                  </a:lnTo>
                  <a:lnTo>
                    <a:pt x="1622" y="42"/>
                  </a:lnTo>
                  <a:lnTo>
                    <a:pt x="1672" y="32"/>
                  </a:lnTo>
                  <a:lnTo>
                    <a:pt x="1722" y="24"/>
                  </a:lnTo>
                  <a:lnTo>
                    <a:pt x="1772" y="16"/>
                  </a:lnTo>
                  <a:lnTo>
                    <a:pt x="1824" y="10"/>
                  </a:lnTo>
                  <a:lnTo>
                    <a:pt x="1876" y="6"/>
                  </a:lnTo>
                  <a:lnTo>
                    <a:pt x="1926" y="2"/>
                  </a:lnTo>
                  <a:lnTo>
                    <a:pt x="1980" y="0"/>
                  </a:lnTo>
                  <a:lnTo>
                    <a:pt x="2032" y="0"/>
                  </a:lnTo>
                  <a:lnTo>
                    <a:pt x="2032" y="0"/>
                  </a:lnTo>
                  <a:lnTo>
                    <a:pt x="2120" y="2"/>
                  </a:lnTo>
                  <a:lnTo>
                    <a:pt x="2208" y="8"/>
                  </a:lnTo>
                  <a:lnTo>
                    <a:pt x="2296" y="16"/>
                  </a:lnTo>
                  <a:lnTo>
                    <a:pt x="2382" y="30"/>
                  </a:lnTo>
                  <a:lnTo>
                    <a:pt x="2466" y="46"/>
                  </a:lnTo>
                  <a:lnTo>
                    <a:pt x="2550" y="66"/>
                  </a:lnTo>
                  <a:lnTo>
                    <a:pt x="2632" y="90"/>
                  </a:lnTo>
                  <a:lnTo>
                    <a:pt x="2714" y="116"/>
                  </a:lnTo>
                  <a:lnTo>
                    <a:pt x="2792" y="146"/>
                  </a:lnTo>
                  <a:lnTo>
                    <a:pt x="2870" y="178"/>
                  </a:lnTo>
                  <a:lnTo>
                    <a:pt x="2946" y="214"/>
                  </a:lnTo>
                  <a:lnTo>
                    <a:pt x="3020" y="254"/>
                  </a:lnTo>
                  <a:lnTo>
                    <a:pt x="3094" y="296"/>
                  </a:lnTo>
                  <a:lnTo>
                    <a:pt x="3164" y="342"/>
                  </a:lnTo>
                  <a:lnTo>
                    <a:pt x="3232" y="390"/>
                  </a:lnTo>
                  <a:lnTo>
                    <a:pt x="3300" y="440"/>
                  </a:lnTo>
                  <a:lnTo>
                    <a:pt x="3364" y="494"/>
                  </a:lnTo>
                  <a:lnTo>
                    <a:pt x="3426" y="550"/>
                  </a:lnTo>
                  <a:lnTo>
                    <a:pt x="3486" y="608"/>
                  </a:lnTo>
                  <a:lnTo>
                    <a:pt x="3544" y="670"/>
                  </a:lnTo>
                  <a:lnTo>
                    <a:pt x="3598" y="734"/>
                  </a:lnTo>
                  <a:lnTo>
                    <a:pt x="3650" y="800"/>
                  </a:lnTo>
                  <a:lnTo>
                    <a:pt x="3700" y="868"/>
                  </a:lnTo>
                  <a:lnTo>
                    <a:pt x="3746" y="938"/>
                  </a:lnTo>
                  <a:lnTo>
                    <a:pt x="3790" y="1012"/>
                  </a:lnTo>
                  <a:lnTo>
                    <a:pt x="3832" y="1086"/>
                  </a:lnTo>
                  <a:lnTo>
                    <a:pt x="3870" y="1162"/>
                  </a:lnTo>
                  <a:lnTo>
                    <a:pt x="3906" y="1242"/>
                  </a:lnTo>
                  <a:lnTo>
                    <a:pt x="3936" y="1322"/>
                  </a:lnTo>
                  <a:lnTo>
                    <a:pt x="3966" y="1406"/>
                  </a:lnTo>
                  <a:lnTo>
                    <a:pt x="3990" y="1490"/>
                  </a:lnTo>
                  <a:lnTo>
                    <a:pt x="4012" y="1576"/>
                  </a:lnTo>
                  <a:lnTo>
                    <a:pt x="3692" y="1650"/>
                  </a:lnTo>
                  <a:lnTo>
                    <a:pt x="3692" y="1650"/>
                  </a:lnTo>
                  <a:lnTo>
                    <a:pt x="3672" y="1578"/>
                  </a:lnTo>
                  <a:lnTo>
                    <a:pt x="3652" y="1506"/>
                  </a:lnTo>
                  <a:lnTo>
                    <a:pt x="3628" y="1438"/>
                  </a:lnTo>
                  <a:lnTo>
                    <a:pt x="3602" y="1370"/>
                  </a:lnTo>
                  <a:lnTo>
                    <a:pt x="3572" y="1304"/>
                  </a:lnTo>
                  <a:lnTo>
                    <a:pt x="3540" y="1240"/>
                  </a:lnTo>
                  <a:lnTo>
                    <a:pt x="3506" y="1176"/>
                  </a:lnTo>
                  <a:lnTo>
                    <a:pt x="3468" y="1116"/>
                  </a:lnTo>
                  <a:lnTo>
                    <a:pt x="3430" y="1056"/>
                  </a:lnTo>
                  <a:lnTo>
                    <a:pt x="3388" y="1000"/>
                  </a:lnTo>
                  <a:lnTo>
                    <a:pt x="3344" y="944"/>
                  </a:lnTo>
                  <a:lnTo>
                    <a:pt x="3298" y="890"/>
                  </a:lnTo>
                  <a:lnTo>
                    <a:pt x="3250" y="840"/>
                  </a:lnTo>
                  <a:lnTo>
                    <a:pt x="3200" y="790"/>
                  </a:lnTo>
                  <a:lnTo>
                    <a:pt x="3148" y="742"/>
                  </a:lnTo>
                  <a:lnTo>
                    <a:pt x="3094" y="698"/>
                  </a:lnTo>
                  <a:lnTo>
                    <a:pt x="3038" y="656"/>
                  </a:lnTo>
                  <a:lnTo>
                    <a:pt x="2980" y="616"/>
                  </a:lnTo>
                  <a:lnTo>
                    <a:pt x="2922" y="578"/>
                  </a:lnTo>
                  <a:lnTo>
                    <a:pt x="2860" y="542"/>
                  </a:lnTo>
                  <a:lnTo>
                    <a:pt x="2798" y="510"/>
                  </a:lnTo>
                  <a:lnTo>
                    <a:pt x="2734" y="480"/>
                  </a:lnTo>
                  <a:lnTo>
                    <a:pt x="2670" y="452"/>
                  </a:lnTo>
                  <a:lnTo>
                    <a:pt x="2602" y="426"/>
                  </a:lnTo>
                  <a:lnTo>
                    <a:pt x="2534" y="404"/>
                  </a:lnTo>
                  <a:lnTo>
                    <a:pt x="2466" y="384"/>
                  </a:lnTo>
                  <a:lnTo>
                    <a:pt x="2396" y="368"/>
                  </a:lnTo>
                  <a:lnTo>
                    <a:pt x="2324" y="354"/>
                  </a:lnTo>
                  <a:lnTo>
                    <a:pt x="2252" y="344"/>
                  </a:lnTo>
                  <a:lnTo>
                    <a:pt x="2180" y="336"/>
                  </a:lnTo>
                  <a:lnTo>
                    <a:pt x="2106" y="332"/>
                  </a:lnTo>
                  <a:lnTo>
                    <a:pt x="2032" y="330"/>
                  </a:lnTo>
                  <a:lnTo>
                    <a:pt x="2032" y="330"/>
                  </a:lnTo>
                  <a:lnTo>
                    <a:pt x="1944" y="332"/>
                  </a:lnTo>
                  <a:lnTo>
                    <a:pt x="1858" y="338"/>
                  </a:lnTo>
                  <a:lnTo>
                    <a:pt x="1772" y="350"/>
                  </a:lnTo>
                  <a:lnTo>
                    <a:pt x="1688" y="364"/>
                  </a:lnTo>
                  <a:lnTo>
                    <a:pt x="1606" y="384"/>
                  </a:lnTo>
                  <a:lnTo>
                    <a:pt x="1526" y="406"/>
                  </a:lnTo>
                  <a:lnTo>
                    <a:pt x="1446" y="434"/>
                  </a:lnTo>
                  <a:lnTo>
                    <a:pt x="1370" y="464"/>
                  </a:lnTo>
                  <a:lnTo>
                    <a:pt x="1294" y="498"/>
                  </a:lnTo>
                  <a:lnTo>
                    <a:pt x="1220" y="536"/>
                  </a:lnTo>
                  <a:lnTo>
                    <a:pt x="1150" y="576"/>
                  </a:lnTo>
                  <a:lnTo>
                    <a:pt x="1080" y="620"/>
                  </a:lnTo>
                  <a:lnTo>
                    <a:pt x="1014" y="668"/>
                  </a:lnTo>
                  <a:lnTo>
                    <a:pt x="948" y="718"/>
                  </a:lnTo>
                  <a:lnTo>
                    <a:pt x="886" y="772"/>
                  </a:lnTo>
                  <a:lnTo>
                    <a:pt x="828" y="828"/>
                  </a:lnTo>
                  <a:lnTo>
                    <a:pt x="772" y="888"/>
                  </a:lnTo>
                  <a:lnTo>
                    <a:pt x="718" y="950"/>
                  </a:lnTo>
                  <a:lnTo>
                    <a:pt x="668" y="1014"/>
                  </a:lnTo>
                  <a:lnTo>
                    <a:pt x="620" y="1082"/>
                  </a:lnTo>
                  <a:lnTo>
                    <a:pt x="576" y="1150"/>
                  </a:lnTo>
                  <a:lnTo>
                    <a:pt x="534" y="1222"/>
                  </a:lnTo>
                  <a:lnTo>
                    <a:pt x="496" y="1294"/>
                  </a:lnTo>
                  <a:lnTo>
                    <a:pt x="462" y="1370"/>
                  </a:lnTo>
                  <a:lnTo>
                    <a:pt x="432" y="1448"/>
                  </a:lnTo>
                  <a:lnTo>
                    <a:pt x="406" y="1526"/>
                  </a:lnTo>
                  <a:lnTo>
                    <a:pt x="382" y="1608"/>
                  </a:lnTo>
                  <a:lnTo>
                    <a:pt x="364" y="1690"/>
                  </a:lnTo>
                  <a:lnTo>
                    <a:pt x="348" y="1774"/>
                  </a:lnTo>
                  <a:lnTo>
                    <a:pt x="338" y="1858"/>
                  </a:lnTo>
                  <a:lnTo>
                    <a:pt x="330" y="1946"/>
                  </a:lnTo>
                  <a:lnTo>
                    <a:pt x="328" y="2032"/>
                  </a:lnTo>
                  <a:lnTo>
                    <a:pt x="328" y="2032"/>
                  </a:lnTo>
                  <a:lnTo>
                    <a:pt x="330" y="2120"/>
                  </a:lnTo>
                  <a:lnTo>
                    <a:pt x="338" y="2206"/>
                  </a:lnTo>
                  <a:lnTo>
                    <a:pt x="348" y="2292"/>
                  </a:lnTo>
                  <a:lnTo>
                    <a:pt x="364" y="2376"/>
                  </a:lnTo>
                  <a:lnTo>
                    <a:pt x="382" y="2458"/>
                  </a:lnTo>
                  <a:lnTo>
                    <a:pt x="406" y="2538"/>
                  </a:lnTo>
                  <a:lnTo>
                    <a:pt x="432" y="2618"/>
                  </a:lnTo>
                  <a:lnTo>
                    <a:pt x="462" y="2694"/>
                  </a:lnTo>
                  <a:lnTo>
                    <a:pt x="496" y="2770"/>
                  </a:lnTo>
                  <a:lnTo>
                    <a:pt x="534" y="2844"/>
                  </a:lnTo>
                  <a:lnTo>
                    <a:pt x="576" y="2914"/>
                  </a:lnTo>
                  <a:lnTo>
                    <a:pt x="620" y="2984"/>
                  </a:lnTo>
                  <a:lnTo>
                    <a:pt x="668" y="3050"/>
                  </a:lnTo>
                  <a:lnTo>
                    <a:pt x="718" y="3116"/>
                  </a:lnTo>
                  <a:lnTo>
                    <a:pt x="772" y="3178"/>
                  </a:lnTo>
                  <a:lnTo>
                    <a:pt x="828" y="3236"/>
                  </a:lnTo>
                  <a:lnTo>
                    <a:pt x="886" y="3292"/>
                  </a:lnTo>
                  <a:lnTo>
                    <a:pt x="948" y="3346"/>
                  </a:lnTo>
                  <a:lnTo>
                    <a:pt x="1014" y="3396"/>
                  </a:lnTo>
                  <a:lnTo>
                    <a:pt x="1080" y="3444"/>
                  </a:lnTo>
                  <a:lnTo>
                    <a:pt x="1150" y="3488"/>
                  </a:lnTo>
                  <a:lnTo>
                    <a:pt x="1220" y="3530"/>
                  </a:lnTo>
                  <a:lnTo>
                    <a:pt x="1294" y="3568"/>
                  </a:lnTo>
                  <a:lnTo>
                    <a:pt x="1370" y="3602"/>
                  </a:lnTo>
                  <a:lnTo>
                    <a:pt x="1446" y="3632"/>
                  </a:lnTo>
                  <a:lnTo>
                    <a:pt x="1526" y="3658"/>
                  </a:lnTo>
                  <a:lnTo>
                    <a:pt x="1606" y="3682"/>
                  </a:lnTo>
                  <a:lnTo>
                    <a:pt x="1688" y="3700"/>
                  </a:lnTo>
                  <a:lnTo>
                    <a:pt x="1772" y="3716"/>
                  </a:lnTo>
                  <a:lnTo>
                    <a:pt x="1858" y="3726"/>
                  </a:lnTo>
                  <a:lnTo>
                    <a:pt x="1944" y="3734"/>
                  </a:lnTo>
                  <a:lnTo>
                    <a:pt x="2032" y="3736"/>
                  </a:lnTo>
                  <a:lnTo>
                    <a:pt x="2032" y="40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5" name="Freeform 8"/>
            <p:cNvSpPr>
              <a:spLocks/>
            </p:cNvSpPr>
            <p:nvPr userDrawn="1"/>
          </p:nvSpPr>
          <p:spPr bwMode="auto">
            <a:xfrm>
              <a:off x="365601" y="6482356"/>
              <a:ext cx="212644" cy="193490"/>
            </a:xfrm>
            <a:custGeom>
              <a:avLst/>
              <a:gdLst>
                <a:gd name="T0" fmla="*/ 1088 w 1088"/>
                <a:gd name="T1" fmla="*/ 990 h 990"/>
                <a:gd name="T2" fmla="*/ 986 w 1088"/>
                <a:gd name="T3" fmla="*/ 984 h 990"/>
                <a:gd name="T4" fmla="*/ 888 w 1088"/>
                <a:gd name="T5" fmla="*/ 970 h 990"/>
                <a:gd name="T6" fmla="*/ 792 w 1088"/>
                <a:gd name="T7" fmla="*/ 948 h 990"/>
                <a:gd name="T8" fmla="*/ 698 w 1088"/>
                <a:gd name="T9" fmla="*/ 918 h 990"/>
                <a:gd name="T10" fmla="*/ 610 w 1088"/>
                <a:gd name="T11" fmla="*/ 878 h 990"/>
                <a:gd name="T12" fmla="*/ 524 w 1088"/>
                <a:gd name="T13" fmla="*/ 832 h 990"/>
                <a:gd name="T14" fmla="*/ 444 w 1088"/>
                <a:gd name="T15" fmla="*/ 780 h 990"/>
                <a:gd name="T16" fmla="*/ 368 w 1088"/>
                <a:gd name="T17" fmla="*/ 720 h 990"/>
                <a:gd name="T18" fmla="*/ 298 w 1088"/>
                <a:gd name="T19" fmla="*/ 652 h 990"/>
                <a:gd name="T20" fmla="*/ 234 w 1088"/>
                <a:gd name="T21" fmla="*/ 580 h 990"/>
                <a:gd name="T22" fmla="*/ 176 w 1088"/>
                <a:gd name="T23" fmla="*/ 504 h 990"/>
                <a:gd name="T24" fmla="*/ 126 w 1088"/>
                <a:gd name="T25" fmla="*/ 420 h 990"/>
                <a:gd name="T26" fmla="*/ 82 w 1088"/>
                <a:gd name="T27" fmla="*/ 332 h 990"/>
                <a:gd name="T28" fmla="*/ 46 w 1088"/>
                <a:gd name="T29" fmla="*/ 240 h 990"/>
                <a:gd name="T30" fmla="*/ 18 w 1088"/>
                <a:gd name="T31" fmla="*/ 146 h 990"/>
                <a:gd name="T32" fmla="*/ 0 w 1088"/>
                <a:gd name="T33" fmla="*/ 46 h 990"/>
                <a:gd name="T34" fmla="*/ 326 w 1088"/>
                <a:gd name="T35" fmla="*/ 0 h 990"/>
                <a:gd name="T36" fmla="*/ 340 w 1088"/>
                <a:gd name="T37" fmla="*/ 70 h 990"/>
                <a:gd name="T38" fmla="*/ 358 w 1088"/>
                <a:gd name="T39" fmla="*/ 136 h 990"/>
                <a:gd name="T40" fmla="*/ 384 w 1088"/>
                <a:gd name="T41" fmla="*/ 200 h 990"/>
                <a:gd name="T42" fmla="*/ 414 w 1088"/>
                <a:gd name="T43" fmla="*/ 262 h 990"/>
                <a:gd name="T44" fmla="*/ 450 w 1088"/>
                <a:gd name="T45" fmla="*/ 320 h 990"/>
                <a:gd name="T46" fmla="*/ 490 w 1088"/>
                <a:gd name="T47" fmla="*/ 374 h 990"/>
                <a:gd name="T48" fmla="*/ 534 w 1088"/>
                <a:gd name="T49" fmla="*/ 424 h 990"/>
                <a:gd name="T50" fmla="*/ 584 w 1088"/>
                <a:gd name="T51" fmla="*/ 470 h 990"/>
                <a:gd name="T52" fmla="*/ 636 w 1088"/>
                <a:gd name="T53" fmla="*/ 512 h 990"/>
                <a:gd name="T54" fmla="*/ 694 w 1088"/>
                <a:gd name="T55" fmla="*/ 550 h 990"/>
                <a:gd name="T56" fmla="*/ 752 w 1088"/>
                <a:gd name="T57" fmla="*/ 582 h 990"/>
                <a:gd name="T58" fmla="*/ 816 w 1088"/>
                <a:gd name="T59" fmla="*/ 610 h 990"/>
                <a:gd name="T60" fmla="*/ 880 w 1088"/>
                <a:gd name="T61" fmla="*/ 632 h 990"/>
                <a:gd name="T62" fmla="*/ 948 w 1088"/>
                <a:gd name="T63" fmla="*/ 646 h 990"/>
                <a:gd name="T64" fmla="*/ 1016 w 1088"/>
                <a:gd name="T65" fmla="*/ 656 h 990"/>
                <a:gd name="T66" fmla="*/ 1088 w 1088"/>
                <a:gd name="T67" fmla="*/ 66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8" h="990">
                  <a:moveTo>
                    <a:pt x="1088" y="990"/>
                  </a:moveTo>
                  <a:lnTo>
                    <a:pt x="1088" y="990"/>
                  </a:lnTo>
                  <a:lnTo>
                    <a:pt x="1036" y="988"/>
                  </a:lnTo>
                  <a:lnTo>
                    <a:pt x="986" y="984"/>
                  </a:lnTo>
                  <a:lnTo>
                    <a:pt x="936" y="978"/>
                  </a:lnTo>
                  <a:lnTo>
                    <a:pt x="888" y="970"/>
                  </a:lnTo>
                  <a:lnTo>
                    <a:pt x="840" y="960"/>
                  </a:lnTo>
                  <a:lnTo>
                    <a:pt x="792" y="948"/>
                  </a:lnTo>
                  <a:lnTo>
                    <a:pt x="744" y="934"/>
                  </a:lnTo>
                  <a:lnTo>
                    <a:pt x="698" y="918"/>
                  </a:lnTo>
                  <a:lnTo>
                    <a:pt x="654" y="898"/>
                  </a:lnTo>
                  <a:lnTo>
                    <a:pt x="610" y="878"/>
                  </a:lnTo>
                  <a:lnTo>
                    <a:pt x="566" y="856"/>
                  </a:lnTo>
                  <a:lnTo>
                    <a:pt x="524" y="832"/>
                  </a:lnTo>
                  <a:lnTo>
                    <a:pt x="484" y="806"/>
                  </a:lnTo>
                  <a:lnTo>
                    <a:pt x="444" y="780"/>
                  </a:lnTo>
                  <a:lnTo>
                    <a:pt x="406" y="750"/>
                  </a:lnTo>
                  <a:lnTo>
                    <a:pt x="368" y="720"/>
                  </a:lnTo>
                  <a:lnTo>
                    <a:pt x="332" y="686"/>
                  </a:lnTo>
                  <a:lnTo>
                    <a:pt x="298" y="652"/>
                  </a:lnTo>
                  <a:lnTo>
                    <a:pt x="266" y="618"/>
                  </a:lnTo>
                  <a:lnTo>
                    <a:pt x="234" y="580"/>
                  </a:lnTo>
                  <a:lnTo>
                    <a:pt x="204" y="542"/>
                  </a:lnTo>
                  <a:lnTo>
                    <a:pt x="176" y="504"/>
                  </a:lnTo>
                  <a:lnTo>
                    <a:pt x="150" y="462"/>
                  </a:lnTo>
                  <a:lnTo>
                    <a:pt x="126" y="420"/>
                  </a:lnTo>
                  <a:lnTo>
                    <a:pt x="102" y="378"/>
                  </a:lnTo>
                  <a:lnTo>
                    <a:pt x="82" y="332"/>
                  </a:lnTo>
                  <a:lnTo>
                    <a:pt x="64" y="288"/>
                  </a:lnTo>
                  <a:lnTo>
                    <a:pt x="46" y="240"/>
                  </a:lnTo>
                  <a:lnTo>
                    <a:pt x="32" y="194"/>
                  </a:lnTo>
                  <a:lnTo>
                    <a:pt x="18" y="146"/>
                  </a:lnTo>
                  <a:lnTo>
                    <a:pt x="8" y="96"/>
                  </a:lnTo>
                  <a:lnTo>
                    <a:pt x="0" y="46"/>
                  </a:lnTo>
                  <a:lnTo>
                    <a:pt x="326" y="0"/>
                  </a:lnTo>
                  <a:lnTo>
                    <a:pt x="326" y="0"/>
                  </a:lnTo>
                  <a:lnTo>
                    <a:pt x="332" y="34"/>
                  </a:lnTo>
                  <a:lnTo>
                    <a:pt x="340" y="70"/>
                  </a:lnTo>
                  <a:lnTo>
                    <a:pt x="348" y="104"/>
                  </a:lnTo>
                  <a:lnTo>
                    <a:pt x="358" y="136"/>
                  </a:lnTo>
                  <a:lnTo>
                    <a:pt x="370" y="168"/>
                  </a:lnTo>
                  <a:lnTo>
                    <a:pt x="384" y="200"/>
                  </a:lnTo>
                  <a:lnTo>
                    <a:pt x="398" y="232"/>
                  </a:lnTo>
                  <a:lnTo>
                    <a:pt x="414" y="262"/>
                  </a:lnTo>
                  <a:lnTo>
                    <a:pt x="432" y="292"/>
                  </a:lnTo>
                  <a:lnTo>
                    <a:pt x="450" y="320"/>
                  </a:lnTo>
                  <a:lnTo>
                    <a:pt x="470" y="348"/>
                  </a:lnTo>
                  <a:lnTo>
                    <a:pt x="490" y="374"/>
                  </a:lnTo>
                  <a:lnTo>
                    <a:pt x="512" y="400"/>
                  </a:lnTo>
                  <a:lnTo>
                    <a:pt x="534" y="424"/>
                  </a:lnTo>
                  <a:lnTo>
                    <a:pt x="558" y="448"/>
                  </a:lnTo>
                  <a:lnTo>
                    <a:pt x="584" y="470"/>
                  </a:lnTo>
                  <a:lnTo>
                    <a:pt x="610" y="492"/>
                  </a:lnTo>
                  <a:lnTo>
                    <a:pt x="636" y="512"/>
                  </a:lnTo>
                  <a:lnTo>
                    <a:pt x="664" y="532"/>
                  </a:lnTo>
                  <a:lnTo>
                    <a:pt x="694" y="550"/>
                  </a:lnTo>
                  <a:lnTo>
                    <a:pt x="722" y="566"/>
                  </a:lnTo>
                  <a:lnTo>
                    <a:pt x="752" y="582"/>
                  </a:lnTo>
                  <a:lnTo>
                    <a:pt x="784" y="596"/>
                  </a:lnTo>
                  <a:lnTo>
                    <a:pt x="816" y="610"/>
                  </a:lnTo>
                  <a:lnTo>
                    <a:pt x="848" y="620"/>
                  </a:lnTo>
                  <a:lnTo>
                    <a:pt x="880" y="632"/>
                  </a:lnTo>
                  <a:lnTo>
                    <a:pt x="914" y="640"/>
                  </a:lnTo>
                  <a:lnTo>
                    <a:pt x="948" y="646"/>
                  </a:lnTo>
                  <a:lnTo>
                    <a:pt x="982" y="652"/>
                  </a:lnTo>
                  <a:lnTo>
                    <a:pt x="1016" y="656"/>
                  </a:lnTo>
                  <a:lnTo>
                    <a:pt x="1052" y="658"/>
                  </a:lnTo>
                  <a:lnTo>
                    <a:pt x="1088" y="660"/>
                  </a:lnTo>
                  <a:lnTo>
                    <a:pt x="1088" y="9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26" name="Freeform 9"/>
            <p:cNvSpPr>
              <a:spLocks/>
            </p:cNvSpPr>
            <p:nvPr userDrawn="1"/>
          </p:nvSpPr>
          <p:spPr bwMode="auto">
            <a:xfrm>
              <a:off x="272178" y="6327564"/>
              <a:ext cx="306066" cy="439359"/>
            </a:xfrm>
            <a:custGeom>
              <a:avLst/>
              <a:gdLst>
                <a:gd name="T0" fmla="*/ 1566 w 1566"/>
                <a:gd name="T1" fmla="*/ 2248 h 2248"/>
                <a:gd name="T2" fmla="*/ 1406 w 1566"/>
                <a:gd name="T3" fmla="*/ 2240 h 2248"/>
                <a:gd name="T4" fmla="*/ 1250 w 1566"/>
                <a:gd name="T5" fmla="*/ 2216 h 2248"/>
                <a:gd name="T6" fmla="*/ 1100 w 1566"/>
                <a:gd name="T7" fmla="*/ 2178 h 2248"/>
                <a:gd name="T8" fmla="*/ 956 w 1566"/>
                <a:gd name="T9" fmla="*/ 2124 h 2248"/>
                <a:gd name="T10" fmla="*/ 820 w 1566"/>
                <a:gd name="T11" fmla="*/ 2058 h 2248"/>
                <a:gd name="T12" fmla="*/ 690 w 1566"/>
                <a:gd name="T13" fmla="*/ 1980 h 2248"/>
                <a:gd name="T14" fmla="*/ 570 w 1566"/>
                <a:gd name="T15" fmla="*/ 1890 h 2248"/>
                <a:gd name="T16" fmla="*/ 458 w 1566"/>
                <a:gd name="T17" fmla="*/ 1790 h 2248"/>
                <a:gd name="T18" fmla="*/ 358 w 1566"/>
                <a:gd name="T19" fmla="*/ 1678 h 2248"/>
                <a:gd name="T20" fmla="*/ 268 w 1566"/>
                <a:gd name="T21" fmla="*/ 1558 h 2248"/>
                <a:gd name="T22" fmla="*/ 190 w 1566"/>
                <a:gd name="T23" fmla="*/ 1428 h 2248"/>
                <a:gd name="T24" fmla="*/ 124 w 1566"/>
                <a:gd name="T25" fmla="*/ 1292 h 2248"/>
                <a:gd name="T26" fmla="*/ 70 w 1566"/>
                <a:gd name="T27" fmla="*/ 1148 h 2248"/>
                <a:gd name="T28" fmla="*/ 32 w 1566"/>
                <a:gd name="T29" fmla="*/ 998 h 2248"/>
                <a:gd name="T30" fmla="*/ 8 w 1566"/>
                <a:gd name="T31" fmla="*/ 842 h 2248"/>
                <a:gd name="T32" fmla="*/ 0 w 1566"/>
                <a:gd name="T33" fmla="*/ 682 h 2248"/>
                <a:gd name="T34" fmla="*/ 0 w 1566"/>
                <a:gd name="T35" fmla="*/ 638 h 2248"/>
                <a:gd name="T36" fmla="*/ 6 w 1566"/>
                <a:gd name="T37" fmla="*/ 550 h 2248"/>
                <a:gd name="T38" fmla="*/ 16 w 1566"/>
                <a:gd name="T39" fmla="*/ 462 h 2248"/>
                <a:gd name="T40" fmla="*/ 30 w 1566"/>
                <a:gd name="T41" fmla="*/ 376 h 2248"/>
                <a:gd name="T42" fmla="*/ 50 w 1566"/>
                <a:gd name="T43" fmla="*/ 290 h 2248"/>
                <a:gd name="T44" fmla="*/ 74 w 1566"/>
                <a:gd name="T45" fmla="*/ 206 h 2248"/>
                <a:gd name="T46" fmla="*/ 104 w 1566"/>
                <a:gd name="T47" fmla="*/ 122 h 2248"/>
                <a:gd name="T48" fmla="*/ 138 w 1566"/>
                <a:gd name="T49" fmla="*/ 40 h 2248"/>
                <a:gd name="T50" fmla="*/ 452 w 1566"/>
                <a:gd name="T51" fmla="*/ 144 h 2248"/>
                <a:gd name="T52" fmla="*/ 424 w 1566"/>
                <a:gd name="T53" fmla="*/ 208 h 2248"/>
                <a:gd name="T54" fmla="*/ 378 w 1566"/>
                <a:gd name="T55" fmla="*/ 338 h 2248"/>
                <a:gd name="T56" fmla="*/ 346 w 1566"/>
                <a:gd name="T57" fmla="*/ 474 h 2248"/>
                <a:gd name="T58" fmla="*/ 332 w 1566"/>
                <a:gd name="T59" fmla="*/ 612 h 2248"/>
                <a:gd name="T60" fmla="*/ 330 w 1566"/>
                <a:gd name="T61" fmla="*/ 682 h 2248"/>
                <a:gd name="T62" fmla="*/ 336 w 1566"/>
                <a:gd name="T63" fmla="*/ 808 h 2248"/>
                <a:gd name="T64" fmla="*/ 354 w 1566"/>
                <a:gd name="T65" fmla="*/ 932 h 2248"/>
                <a:gd name="T66" fmla="*/ 386 w 1566"/>
                <a:gd name="T67" fmla="*/ 1050 h 2248"/>
                <a:gd name="T68" fmla="*/ 426 w 1566"/>
                <a:gd name="T69" fmla="*/ 1164 h 2248"/>
                <a:gd name="T70" fmla="*/ 478 w 1566"/>
                <a:gd name="T71" fmla="*/ 1272 h 2248"/>
                <a:gd name="T72" fmla="*/ 540 w 1566"/>
                <a:gd name="T73" fmla="*/ 1374 h 2248"/>
                <a:gd name="T74" fmla="*/ 612 w 1566"/>
                <a:gd name="T75" fmla="*/ 1468 h 2248"/>
                <a:gd name="T76" fmla="*/ 692 w 1566"/>
                <a:gd name="T77" fmla="*/ 1556 h 2248"/>
                <a:gd name="T78" fmla="*/ 780 w 1566"/>
                <a:gd name="T79" fmla="*/ 1636 h 2248"/>
                <a:gd name="T80" fmla="*/ 874 w 1566"/>
                <a:gd name="T81" fmla="*/ 1708 h 2248"/>
                <a:gd name="T82" fmla="*/ 976 w 1566"/>
                <a:gd name="T83" fmla="*/ 1770 h 2248"/>
                <a:gd name="T84" fmla="*/ 1084 w 1566"/>
                <a:gd name="T85" fmla="*/ 1822 h 2248"/>
                <a:gd name="T86" fmla="*/ 1198 w 1566"/>
                <a:gd name="T87" fmla="*/ 1862 h 2248"/>
                <a:gd name="T88" fmla="*/ 1316 w 1566"/>
                <a:gd name="T89" fmla="*/ 1894 h 2248"/>
                <a:gd name="T90" fmla="*/ 1440 w 1566"/>
                <a:gd name="T91" fmla="*/ 1912 h 2248"/>
                <a:gd name="T92" fmla="*/ 1566 w 1566"/>
                <a:gd name="T93" fmla="*/ 1918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6" h="2248">
                  <a:moveTo>
                    <a:pt x="1566" y="2248"/>
                  </a:moveTo>
                  <a:lnTo>
                    <a:pt x="1566" y="2248"/>
                  </a:lnTo>
                  <a:lnTo>
                    <a:pt x="1484" y="2246"/>
                  </a:lnTo>
                  <a:lnTo>
                    <a:pt x="1406" y="2240"/>
                  </a:lnTo>
                  <a:lnTo>
                    <a:pt x="1328" y="2230"/>
                  </a:lnTo>
                  <a:lnTo>
                    <a:pt x="1250" y="2216"/>
                  </a:lnTo>
                  <a:lnTo>
                    <a:pt x="1174" y="2198"/>
                  </a:lnTo>
                  <a:lnTo>
                    <a:pt x="1100" y="2178"/>
                  </a:lnTo>
                  <a:lnTo>
                    <a:pt x="1028" y="2152"/>
                  </a:lnTo>
                  <a:lnTo>
                    <a:pt x="956" y="2124"/>
                  </a:lnTo>
                  <a:lnTo>
                    <a:pt x="888" y="2094"/>
                  </a:lnTo>
                  <a:lnTo>
                    <a:pt x="820" y="2058"/>
                  </a:lnTo>
                  <a:lnTo>
                    <a:pt x="754" y="2022"/>
                  </a:lnTo>
                  <a:lnTo>
                    <a:pt x="690" y="1980"/>
                  </a:lnTo>
                  <a:lnTo>
                    <a:pt x="630" y="1936"/>
                  </a:lnTo>
                  <a:lnTo>
                    <a:pt x="570" y="1890"/>
                  </a:lnTo>
                  <a:lnTo>
                    <a:pt x="514" y="1840"/>
                  </a:lnTo>
                  <a:lnTo>
                    <a:pt x="458" y="1790"/>
                  </a:lnTo>
                  <a:lnTo>
                    <a:pt x="408" y="1734"/>
                  </a:lnTo>
                  <a:lnTo>
                    <a:pt x="358" y="1678"/>
                  </a:lnTo>
                  <a:lnTo>
                    <a:pt x="312" y="1618"/>
                  </a:lnTo>
                  <a:lnTo>
                    <a:pt x="268" y="1558"/>
                  </a:lnTo>
                  <a:lnTo>
                    <a:pt x="226" y="1494"/>
                  </a:lnTo>
                  <a:lnTo>
                    <a:pt x="190" y="1428"/>
                  </a:lnTo>
                  <a:lnTo>
                    <a:pt x="154" y="1360"/>
                  </a:lnTo>
                  <a:lnTo>
                    <a:pt x="124" y="1292"/>
                  </a:lnTo>
                  <a:lnTo>
                    <a:pt x="96" y="1220"/>
                  </a:lnTo>
                  <a:lnTo>
                    <a:pt x="70" y="1148"/>
                  </a:lnTo>
                  <a:lnTo>
                    <a:pt x="50" y="1074"/>
                  </a:lnTo>
                  <a:lnTo>
                    <a:pt x="32" y="998"/>
                  </a:lnTo>
                  <a:lnTo>
                    <a:pt x="18" y="920"/>
                  </a:lnTo>
                  <a:lnTo>
                    <a:pt x="8" y="842"/>
                  </a:lnTo>
                  <a:lnTo>
                    <a:pt x="2" y="764"/>
                  </a:lnTo>
                  <a:lnTo>
                    <a:pt x="0" y="682"/>
                  </a:lnTo>
                  <a:lnTo>
                    <a:pt x="0" y="682"/>
                  </a:lnTo>
                  <a:lnTo>
                    <a:pt x="0" y="638"/>
                  </a:lnTo>
                  <a:lnTo>
                    <a:pt x="2" y="594"/>
                  </a:lnTo>
                  <a:lnTo>
                    <a:pt x="6" y="550"/>
                  </a:lnTo>
                  <a:lnTo>
                    <a:pt x="10" y="506"/>
                  </a:lnTo>
                  <a:lnTo>
                    <a:pt x="16" y="462"/>
                  </a:lnTo>
                  <a:lnTo>
                    <a:pt x="22" y="418"/>
                  </a:lnTo>
                  <a:lnTo>
                    <a:pt x="30" y="376"/>
                  </a:lnTo>
                  <a:lnTo>
                    <a:pt x="40" y="332"/>
                  </a:lnTo>
                  <a:lnTo>
                    <a:pt x="50" y="290"/>
                  </a:lnTo>
                  <a:lnTo>
                    <a:pt x="62" y="248"/>
                  </a:lnTo>
                  <a:lnTo>
                    <a:pt x="74" y="206"/>
                  </a:lnTo>
                  <a:lnTo>
                    <a:pt x="88" y="164"/>
                  </a:lnTo>
                  <a:lnTo>
                    <a:pt x="104" y="122"/>
                  </a:lnTo>
                  <a:lnTo>
                    <a:pt x="120" y="82"/>
                  </a:lnTo>
                  <a:lnTo>
                    <a:pt x="138" y="40"/>
                  </a:lnTo>
                  <a:lnTo>
                    <a:pt x="156" y="0"/>
                  </a:lnTo>
                  <a:lnTo>
                    <a:pt x="452" y="144"/>
                  </a:lnTo>
                  <a:lnTo>
                    <a:pt x="452" y="144"/>
                  </a:lnTo>
                  <a:lnTo>
                    <a:pt x="424" y="208"/>
                  </a:lnTo>
                  <a:lnTo>
                    <a:pt x="398" y="272"/>
                  </a:lnTo>
                  <a:lnTo>
                    <a:pt x="378" y="338"/>
                  </a:lnTo>
                  <a:lnTo>
                    <a:pt x="360" y="406"/>
                  </a:lnTo>
                  <a:lnTo>
                    <a:pt x="346" y="474"/>
                  </a:lnTo>
                  <a:lnTo>
                    <a:pt x="338" y="542"/>
                  </a:lnTo>
                  <a:lnTo>
                    <a:pt x="332" y="612"/>
                  </a:lnTo>
                  <a:lnTo>
                    <a:pt x="330" y="682"/>
                  </a:lnTo>
                  <a:lnTo>
                    <a:pt x="330" y="682"/>
                  </a:lnTo>
                  <a:lnTo>
                    <a:pt x="332" y="746"/>
                  </a:lnTo>
                  <a:lnTo>
                    <a:pt x="336" y="808"/>
                  </a:lnTo>
                  <a:lnTo>
                    <a:pt x="344" y="870"/>
                  </a:lnTo>
                  <a:lnTo>
                    <a:pt x="354" y="932"/>
                  </a:lnTo>
                  <a:lnTo>
                    <a:pt x="368" y="992"/>
                  </a:lnTo>
                  <a:lnTo>
                    <a:pt x="386" y="1050"/>
                  </a:lnTo>
                  <a:lnTo>
                    <a:pt x="404" y="1108"/>
                  </a:lnTo>
                  <a:lnTo>
                    <a:pt x="426" y="1164"/>
                  </a:lnTo>
                  <a:lnTo>
                    <a:pt x="452" y="1218"/>
                  </a:lnTo>
                  <a:lnTo>
                    <a:pt x="478" y="1272"/>
                  </a:lnTo>
                  <a:lnTo>
                    <a:pt x="508" y="1324"/>
                  </a:lnTo>
                  <a:lnTo>
                    <a:pt x="540" y="1374"/>
                  </a:lnTo>
                  <a:lnTo>
                    <a:pt x="576" y="1422"/>
                  </a:lnTo>
                  <a:lnTo>
                    <a:pt x="612" y="1468"/>
                  </a:lnTo>
                  <a:lnTo>
                    <a:pt x="650" y="1514"/>
                  </a:lnTo>
                  <a:lnTo>
                    <a:pt x="692" y="1556"/>
                  </a:lnTo>
                  <a:lnTo>
                    <a:pt x="734" y="1598"/>
                  </a:lnTo>
                  <a:lnTo>
                    <a:pt x="780" y="1636"/>
                  </a:lnTo>
                  <a:lnTo>
                    <a:pt x="826" y="1672"/>
                  </a:lnTo>
                  <a:lnTo>
                    <a:pt x="874" y="1708"/>
                  </a:lnTo>
                  <a:lnTo>
                    <a:pt x="924" y="1740"/>
                  </a:lnTo>
                  <a:lnTo>
                    <a:pt x="976" y="1770"/>
                  </a:lnTo>
                  <a:lnTo>
                    <a:pt x="1030" y="1796"/>
                  </a:lnTo>
                  <a:lnTo>
                    <a:pt x="1084" y="1822"/>
                  </a:lnTo>
                  <a:lnTo>
                    <a:pt x="1140" y="1844"/>
                  </a:lnTo>
                  <a:lnTo>
                    <a:pt x="1198" y="1862"/>
                  </a:lnTo>
                  <a:lnTo>
                    <a:pt x="1256" y="1880"/>
                  </a:lnTo>
                  <a:lnTo>
                    <a:pt x="1316" y="1894"/>
                  </a:lnTo>
                  <a:lnTo>
                    <a:pt x="1378" y="1904"/>
                  </a:lnTo>
                  <a:lnTo>
                    <a:pt x="1440" y="1912"/>
                  </a:lnTo>
                  <a:lnTo>
                    <a:pt x="1502" y="1918"/>
                  </a:lnTo>
                  <a:lnTo>
                    <a:pt x="1566" y="1918"/>
                  </a:lnTo>
                  <a:lnTo>
                    <a:pt x="1566" y="224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27" name="Freeform 10"/>
            <p:cNvSpPr>
              <a:spLocks/>
            </p:cNvSpPr>
            <p:nvPr userDrawn="1"/>
          </p:nvSpPr>
          <p:spPr bwMode="auto">
            <a:xfrm>
              <a:off x="181101" y="6169645"/>
              <a:ext cx="397143" cy="688355"/>
            </a:xfrm>
            <a:custGeom>
              <a:avLst/>
              <a:gdLst>
                <a:gd name="T0" fmla="*/ 1980 w 2032"/>
                <a:gd name="T1" fmla="*/ 3522 h 3522"/>
                <a:gd name="T2" fmla="*/ 1824 w 2032"/>
                <a:gd name="T3" fmla="*/ 3512 h 3522"/>
                <a:gd name="T4" fmla="*/ 1672 w 2032"/>
                <a:gd name="T5" fmla="*/ 3492 h 3522"/>
                <a:gd name="T6" fmla="*/ 1524 w 2032"/>
                <a:gd name="T7" fmla="*/ 3458 h 3522"/>
                <a:gd name="T8" fmla="*/ 1380 w 2032"/>
                <a:gd name="T9" fmla="*/ 3416 h 3522"/>
                <a:gd name="T10" fmla="*/ 1242 w 2032"/>
                <a:gd name="T11" fmla="*/ 3362 h 3522"/>
                <a:gd name="T12" fmla="*/ 1064 w 2032"/>
                <a:gd name="T13" fmla="*/ 3278 h 3522"/>
                <a:gd name="T14" fmla="*/ 816 w 2032"/>
                <a:gd name="T15" fmla="*/ 3118 h 3522"/>
                <a:gd name="T16" fmla="*/ 594 w 2032"/>
                <a:gd name="T17" fmla="*/ 2928 h 3522"/>
                <a:gd name="T18" fmla="*/ 404 w 2032"/>
                <a:gd name="T19" fmla="*/ 2706 h 3522"/>
                <a:gd name="T20" fmla="*/ 244 w 2032"/>
                <a:gd name="T21" fmla="*/ 2458 h 3522"/>
                <a:gd name="T22" fmla="*/ 160 w 2032"/>
                <a:gd name="T23" fmla="*/ 2280 h 3522"/>
                <a:gd name="T24" fmla="*/ 106 w 2032"/>
                <a:gd name="T25" fmla="*/ 2142 h 3522"/>
                <a:gd name="T26" fmla="*/ 64 w 2032"/>
                <a:gd name="T27" fmla="*/ 1998 h 3522"/>
                <a:gd name="T28" fmla="*/ 30 w 2032"/>
                <a:gd name="T29" fmla="*/ 1850 h 3522"/>
                <a:gd name="T30" fmla="*/ 10 w 2032"/>
                <a:gd name="T31" fmla="*/ 1698 h 3522"/>
                <a:gd name="T32" fmla="*/ 0 w 2032"/>
                <a:gd name="T33" fmla="*/ 1542 h 3522"/>
                <a:gd name="T34" fmla="*/ 0 w 2032"/>
                <a:gd name="T35" fmla="*/ 1438 h 3522"/>
                <a:gd name="T36" fmla="*/ 10 w 2032"/>
                <a:gd name="T37" fmla="*/ 1280 h 3522"/>
                <a:gd name="T38" fmla="*/ 32 w 2032"/>
                <a:gd name="T39" fmla="*/ 1124 h 3522"/>
                <a:gd name="T40" fmla="*/ 66 w 2032"/>
                <a:gd name="T41" fmla="*/ 972 h 3522"/>
                <a:gd name="T42" fmla="*/ 112 w 2032"/>
                <a:gd name="T43" fmla="*/ 822 h 3522"/>
                <a:gd name="T44" fmla="*/ 170 w 2032"/>
                <a:gd name="T45" fmla="*/ 678 h 3522"/>
                <a:gd name="T46" fmla="*/ 238 w 2032"/>
                <a:gd name="T47" fmla="*/ 536 h 3522"/>
                <a:gd name="T48" fmla="*/ 316 w 2032"/>
                <a:gd name="T49" fmla="*/ 402 h 3522"/>
                <a:gd name="T50" fmla="*/ 406 w 2032"/>
                <a:gd name="T51" fmla="*/ 272 h 3522"/>
                <a:gd name="T52" fmla="*/ 504 w 2032"/>
                <a:gd name="T53" fmla="*/ 150 h 3522"/>
                <a:gd name="T54" fmla="*/ 612 w 2032"/>
                <a:gd name="T55" fmla="*/ 36 h 3522"/>
                <a:gd name="T56" fmla="*/ 874 w 2032"/>
                <a:gd name="T57" fmla="*/ 240 h 3522"/>
                <a:gd name="T58" fmla="*/ 696 w 2032"/>
                <a:gd name="T59" fmla="*/ 434 h 3522"/>
                <a:gd name="T60" fmla="*/ 550 w 2032"/>
                <a:gd name="T61" fmla="*/ 652 h 3522"/>
                <a:gd name="T62" fmla="*/ 438 w 2032"/>
                <a:gd name="T63" fmla="*/ 890 h 3522"/>
                <a:gd name="T64" fmla="*/ 366 w 2032"/>
                <a:gd name="T65" fmla="*/ 1142 h 3522"/>
                <a:gd name="T66" fmla="*/ 330 w 2032"/>
                <a:gd name="T67" fmla="*/ 1402 h 3522"/>
                <a:gd name="T68" fmla="*/ 330 w 2032"/>
                <a:gd name="T69" fmla="*/ 1578 h 3522"/>
                <a:gd name="T70" fmla="*/ 364 w 2032"/>
                <a:gd name="T71" fmla="*/ 1834 h 3522"/>
                <a:gd name="T72" fmla="*/ 432 w 2032"/>
                <a:gd name="T73" fmla="*/ 2076 h 3522"/>
                <a:gd name="T74" fmla="*/ 534 w 2032"/>
                <a:gd name="T75" fmla="*/ 2302 h 3522"/>
                <a:gd name="T76" fmla="*/ 668 w 2032"/>
                <a:gd name="T77" fmla="*/ 2508 h 3522"/>
                <a:gd name="T78" fmla="*/ 828 w 2032"/>
                <a:gd name="T79" fmla="*/ 2694 h 3522"/>
                <a:gd name="T80" fmla="*/ 1014 w 2032"/>
                <a:gd name="T81" fmla="*/ 2854 h 3522"/>
                <a:gd name="T82" fmla="*/ 1220 w 2032"/>
                <a:gd name="T83" fmla="*/ 2988 h 3522"/>
                <a:gd name="T84" fmla="*/ 1446 w 2032"/>
                <a:gd name="T85" fmla="*/ 3090 h 3522"/>
                <a:gd name="T86" fmla="*/ 1688 w 2032"/>
                <a:gd name="T87" fmla="*/ 3158 h 3522"/>
                <a:gd name="T88" fmla="*/ 1944 w 2032"/>
                <a:gd name="T89" fmla="*/ 3192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32" h="3522">
                  <a:moveTo>
                    <a:pt x="2032" y="3522"/>
                  </a:moveTo>
                  <a:lnTo>
                    <a:pt x="2032" y="3522"/>
                  </a:lnTo>
                  <a:lnTo>
                    <a:pt x="1980" y="3522"/>
                  </a:lnTo>
                  <a:lnTo>
                    <a:pt x="1926" y="3520"/>
                  </a:lnTo>
                  <a:lnTo>
                    <a:pt x="1876" y="3518"/>
                  </a:lnTo>
                  <a:lnTo>
                    <a:pt x="1824" y="3512"/>
                  </a:lnTo>
                  <a:lnTo>
                    <a:pt x="1772" y="3506"/>
                  </a:lnTo>
                  <a:lnTo>
                    <a:pt x="1722" y="3500"/>
                  </a:lnTo>
                  <a:lnTo>
                    <a:pt x="1672" y="3492"/>
                  </a:lnTo>
                  <a:lnTo>
                    <a:pt x="1622" y="3482"/>
                  </a:lnTo>
                  <a:lnTo>
                    <a:pt x="1572" y="3470"/>
                  </a:lnTo>
                  <a:lnTo>
                    <a:pt x="1524" y="3458"/>
                  </a:lnTo>
                  <a:lnTo>
                    <a:pt x="1476" y="3446"/>
                  </a:lnTo>
                  <a:lnTo>
                    <a:pt x="1428" y="3432"/>
                  </a:lnTo>
                  <a:lnTo>
                    <a:pt x="1380" y="3416"/>
                  </a:lnTo>
                  <a:lnTo>
                    <a:pt x="1334" y="3400"/>
                  </a:lnTo>
                  <a:lnTo>
                    <a:pt x="1286" y="3382"/>
                  </a:lnTo>
                  <a:lnTo>
                    <a:pt x="1242" y="3362"/>
                  </a:lnTo>
                  <a:lnTo>
                    <a:pt x="1196" y="3344"/>
                  </a:lnTo>
                  <a:lnTo>
                    <a:pt x="1152" y="3322"/>
                  </a:lnTo>
                  <a:lnTo>
                    <a:pt x="1064" y="3278"/>
                  </a:lnTo>
                  <a:lnTo>
                    <a:pt x="978" y="3228"/>
                  </a:lnTo>
                  <a:lnTo>
                    <a:pt x="896" y="3176"/>
                  </a:lnTo>
                  <a:lnTo>
                    <a:pt x="816" y="3118"/>
                  </a:lnTo>
                  <a:lnTo>
                    <a:pt x="740" y="3058"/>
                  </a:lnTo>
                  <a:lnTo>
                    <a:pt x="666" y="2994"/>
                  </a:lnTo>
                  <a:lnTo>
                    <a:pt x="594" y="2928"/>
                  </a:lnTo>
                  <a:lnTo>
                    <a:pt x="528" y="2856"/>
                  </a:lnTo>
                  <a:lnTo>
                    <a:pt x="464" y="2782"/>
                  </a:lnTo>
                  <a:lnTo>
                    <a:pt x="404" y="2706"/>
                  </a:lnTo>
                  <a:lnTo>
                    <a:pt x="346" y="2626"/>
                  </a:lnTo>
                  <a:lnTo>
                    <a:pt x="294" y="2544"/>
                  </a:lnTo>
                  <a:lnTo>
                    <a:pt x="244" y="2458"/>
                  </a:lnTo>
                  <a:lnTo>
                    <a:pt x="200" y="2370"/>
                  </a:lnTo>
                  <a:lnTo>
                    <a:pt x="178" y="2326"/>
                  </a:lnTo>
                  <a:lnTo>
                    <a:pt x="160" y="2280"/>
                  </a:lnTo>
                  <a:lnTo>
                    <a:pt x="140" y="2236"/>
                  </a:lnTo>
                  <a:lnTo>
                    <a:pt x="122" y="2188"/>
                  </a:lnTo>
                  <a:lnTo>
                    <a:pt x="106" y="2142"/>
                  </a:lnTo>
                  <a:lnTo>
                    <a:pt x="90" y="2094"/>
                  </a:lnTo>
                  <a:lnTo>
                    <a:pt x="76" y="2046"/>
                  </a:lnTo>
                  <a:lnTo>
                    <a:pt x="64" y="1998"/>
                  </a:lnTo>
                  <a:lnTo>
                    <a:pt x="52" y="1950"/>
                  </a:lnTo>
                  <a:lnTo>
                    <a:pt x="40" y="1900"/>
                  </a:lnTo>
                  <a:lnTo>
                    <a:pt x="30" y="1850"/>
                  </a:lnTo>
                  <a:lnTo>
                    <a:pt x="22" y="1800"/>
                  </a:lnTo>
                  <a:lnTo>
                    <a:pt x="16" y="1750"/>
                  </a:lnTo>
                  <a:lnTo>
                    <a:pt x="10" y="1698"/>
                  </a:lnTo>
                  <a:lnTo>
                    <a:pt x="4" y="1646"/>
                  </a:lnTo>
                  <a:lnTo>
                    <a:pt x="2" y="1596"/>
                  </a:lnTo>
                  <a:lnTo>
                    <a:pt x="0" y="1542"/>
                  </a:lnTo>
                  <a:lnTo>
                    <a:pt x="0" y="1490"/>
                  </a:lnTo>
                  <a:lnTo>
                    <a:pt x="0" y="1490"/>
                  </a:lnTo>
                  <a:lnTo>
                    <a:pt x="0" y="1438"/>
                  </a:lnTo>
                  <a:lnTo>
                    <a:pt x="2" y="1386"/>
                  </a:lnTo>
                  <a:lnTo>
                    <a:pt x="6" y="1332"/>
                  </a:lnTo>
                  <a:lnTo>
                    <a:pt x="10" y="1280"/>
                  </a:lnTo>
                  <a:lnTo>
                    <a:pt x="16" y="1228"/>
                  </a:lnTo>
                  <a:lnTo>
                    <a:pt x="24" y="1176"/>
                  </a:lnTo>
                  <a:lnTo>
                    <a:pt x="32" y="1124"/>
                  </a:lnTo>
                  <a:lnTo>
                    <a:pt x="42" y="1074"/>
                  </a:lnTo>
                  <a:lnTo>
                    <a:pt x="54" y="1022"/>
                  </a:lnTo>
                  <a:lnTo>
                    <a:pt x="66" y="972"/>
                  </a:lnTo>
                  <a:lnTo>
                    <a:pt x="80" y="922"/>
                  </a:lnTo>
                  <a:lnTo>
                    <a:pt x="96" y="872"/>
                  </a:lnTo>
                  <a:lnTo>
                    <a:pt x="112" y="822"/>
                  </a:lnTo>
                  <a:lnTo>
                    <a:pt x="130" y="774"/>
                  </a:lnTo>
                  <a:lnTo>
                    <a:pt x="150" y="724"/>
                  </a:lnTo>
                  <a:lnTo>
                    <a:pt x="170" y="678"/>
                  </a:lnTo>
                  <a:lnTo>
                    <a:pt x="192" y="630"/>
                  </a:lnTo>
                  <a:lnTo>
                    <a:pt x="214" y="582"/>
                  </a:lnTo>
                  <a:lnTo>
                    <a:pt x="238" y="536"/>
                  </a:lnTo>
                  <a:lnTo>
                    <a:pt x="262" y="490"/>
                  </a:lnTo>
                  <a:lnTo>
                    <a:pt x="288" y="446"/>
                  </a:lnTo>
                  <a:lnTo>
                    <a:pt x="316" y="402"/>
                  </a:lnTo>
                  <a:lnTo>
                    <a:pt x="344" y="358"/>
                  </a:lnTo>
                  <a:lnTo>
                    <a:pt x="374" y="314"/>
                  </a:lnTo>
                  <a:lnTo>
                    <a:pt x="406" y="272"/>
                  </a:lnTo>
                  <a:lnTo>
                    <a:pt x="436" y="230"/>
                  </a:lnTo>
                  <a:lnTo>
                    <a:pt x="470" y="190"/>
                  </a:lnTo>
                  <a:lnTo>
                    <a:pt x="504" y="150"/>
                  </a:lnTo>
                  <a:lnTo>
                    <a:pt x="540" y="112"/>
                  </a:lnTo>
                  <a:lnTo>
                    <a:pt x="576" y="72"/>
                  </a:lnTo>
                  <a:lnTo>
                    <a:pt x="612" y="36"/>
                  </a:lnTo>
                  <a:lnTo>
                    <a:pt x="650" y="0"/>
                  </a:lnTo>
                  <a:lnTo>
                    <a:pt x="874" y="240"/>
                  </a:lnTo>
                  <a:lnTo>
                    <a:pt x="874" y="240"/>
                  </a:lnTo>
                  <a:lnTo>
                    <a:pt x="812" y="302"/>
                  </a:lnTo>
                  <a:lnTo>
                    <a:pt x="752" y="368"/>
                  </a:lnTo>
                  <a:lnTo>
                    <a:pt x="696" y="434"/>
                  </a:lnTo>
                  <a:lnTo>
                    <a:pt x="642" y="506"/>
                  </a:lnTo>
                  <a:lnTo>
                    <a:pt x="594" y="578"/>
                  </a:lnTo>
                  <a:lnTo>
                    <a:pt x="550" y="652"/>
                  </a:lnTo>
                  <a:lnTo>
                    <a:pt x="508" y="730"/>
                  </a:lnTo>
                  <a:lnTo>
                    <a:pt x="472" y="808"/>
                  </a:lnTo>
                  <a:lnTo>
                    <a:pt x="438" y="890"/>
                  </a:lnTo>
                  <a:lnTo>
                    <a:pt x="410" y="972"/>
                  </a:lnTo>
                  <a:lnTo>
                    <a:pt x="386" y="1056"/>
                  </a:lnTo>
                  <a:lnTo>
                    <a:pt x="366" y="1142"/>
                  </a:lnTo>
                  <a:lnTo>
                    <a:pt x="350" y="1228"/>
                  </a:lnTo>
                  <a:lnTo>
                    <a:pt x="338" y="1314"/>
                  </a:lnTo>
                  <a:lnTo>
                    <a:pt x="330" y="1402"/>
                  </a:lnTo>
                  <a:lnTo>
                    <a:pt x="328" y="1490"/>
                  </a:lnTo>
                  <a:lnTo>
                    <a:pt x="328" y="1490"/>
                  </a:lnTo>
                  <a:lnTo>
                    <a:pt x="330" y="1578"/>
                  </a:lnTo>
                  <a:lnTo>
                    <a:pt x="338" y="1664"/>
                  </a:lnTo>
                  <a:lnTo>
                    <a:pt x="348" y="1750"/>
                  </a:lnTo>
                  <a:lnTo>
                    <a:pt x="364" y="1834"/>
                  </a:lnTo>
                  <a:lnTo>
                    <a:pt x="382" y="1916"/>
                  </a:lnTo>
                  <a:lnTo>
                    <a:pt x="406" y="1996"/>
                  </a:lnTo>
                  <a:lnTo>
                    <a:pt x="432" y="2076"/>
                  </a:lnTo>
                  <a:lnTo>
                    <a:pt x="462" y="2152"/>
                  </a:lnTo>
                  <a:lnTo>
                    <a:pt x="496" y="2228"/>
                  </a:lnTo>
                  <a:lnTo>
                    <a:pt x="534" y="2302"/>
                  </a:lnTo>
                  <a:lnTo>
                    <a:pt x="576" y="2372"/>
                  </a:lnTo>
                  <a:lnTo>
                    <a:pt x="620" y="2442"/>
                  </a:lnTo>
                  <a:lnTo>
                    <a:pt x="668" y="2508"/>
                  </a:lnTo>
                  <a:lnTo>
                    <a:pt x="718" y="2574"/>
                  </a:lnTo>
                  <a:lnTo>
                    <a:pt x="772" y="2636"/>
                  </a:lnTo>
                  <a:lnTo>
                    <a:pt x="828" y="2694"/>
                  </a:lnTo>
                  <a:lnTo>
                    <a:pt x="886" y="2750"/>
                  </a:lnTo>
                  <a:lnTo>
                    <a:pt x="948" y="2804"/>
                  </a:lnTo>
                  <a:lnTo>
                    <a:pt x="1014" y="2854"/>
                  </a:lnTo>
                  <a:lnTo>
                    <a:pt x="1080" y="2902"/>
                  </a:lnTo>
                  <a:lnTo>
                    <a:pt x="1150" y="2946"/>
                  </a:lnTo>
                  <a:lnTo>
                    <a:pt x="1220" y="2988"/>
                  </a:lnTo>
                  <a:lnTo>
                    <a:pt x="1294" y="3026"/>
                  </a:lnTo>
                  <a:lnTo>
                    <a:pt x="1370" y="3060"/>
                  </a:lnTo>
                  <a:lnTo>
                    <a:pt x="1446" y="3090"/>
                  </a:lnTo>
                  <a:lnTo>
                    <a:pt x="1526" y="3116"/>
                  </a:lnTo>
                  <a:lnTo>
                    <a:pt x="1606" y="3140"/>
                  </a:lnTo>
                  <a:lnTo>
                    <a:pt x="1688" y="3158"/>
                  </a:lnTo>
                  <a:lnTo>
                    <a:pt x="1772" y="3174"/>
                  </a:lnTo>
                  <a:lnTo>
                    <a:pt x="1858" y="3184"/>
                  </a:lnTo>
                  <a:lnTo>
                    <a:pt x="1944" y="3192"/>
                  </a:lnTo>
                  <a:lnTo>
                    <a:pt x="2032" y="3194"/>
                  </a:lnTo>
                  <a:lnTo>
                    <a:pt x="2032" y="35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28" name="Freeform 11"/>
            <p:cNvSpPr>
              <a:spLocks/>
            </p:cNvSpPr>
            <p:nvPr userDrawn="1"/>
          </p:nvSpPr>
          <p:spPr bwMode="auto">
            <a:xfrm>
              <a:off x="399999" y="6544898"/>
              <a:ext cx="178245" cy="130948"/>
            </a:xfrm>
            <a:custGeom>
              <a:avLst/>
              <a:gdLst>
                <a:gd name="T0" fmla="*/ 912 w 912"/>
                <a:gd name="T1" fmla="*/ 670 h 670"/>
                <a:gd name="T2" fmla="*/ 912 w 912"/>
                <a:gd name="T3" fmla="*/ 670 h 670"/>
                <a:gd name="T4" fmla="*/ 844 w 912"/>
                <a:gd name="T5" fmla="*/ 668 h 670"/>
                <a:gd name="T6" fmla="*/ 776 w 912"/>
                <a:gd name="T7" fmla="*/ 660 h 670"/>
                <a:gd name="T8" fmla="*/ 708 w 912"/>
                <a:gd name="T9" fmla="*/ 650 h 670"/>
                <a:gd name="T10" fmla="*/ 644 w 912"/>
                <a:gd name="T11" fmla="*/ 636 h 670"/>
                <a:gd name="T12" fmla="*/ 578 w 912"/>
                <a:gd name="T13" fmla="*/ 618 h 670"/>
                <a:gd name="T14" fmla="*/ 516 w 912"/>
                <a:gd name="T15" fmla="*/ 596 h 670"/>
                <a:gd name="T16" fmla="*/ 454 w 912"/>
                <a:gd name="T17" fmla="*/ 570 h 670"/>
                <a:gd name="T18" fmla="*/ 394 w 912"/>
                <a:gd name="T19" fmla="*/ 540 h 670"/>
                <a:gd name="T20" fmla="*/ 336 w 912"/>
                <a:gd name="T21" fmla="*/ 508 h 670"/>
                <a:gd name="T22" fmla="*/ 282 w 912"/>
                <a:gd name="T23" fmla="*/ 470 h 670"/>
                <a:gd name="T24" fmla="*/ 228 w 912"/>
                <a:gd name="T25" fmla="*/ 430 h 670"/>
                <a:gd name="T26" fmla="*/ 176 w 912"/>
                <a:gd name="T27" fmla="*/ 388 h 670"/>
                <a:gd name="T28" fmla="*/ 128 w 912"/>
                <a:gd name="T29" fmla="*/ 340 h 670"/>
                <a:gd name="T30" fmla="*/ 82 w 912"/>
                <a:gd name="T31" fmla="*/ 292 h 670"/>
                <a:gd name="T32" fmla="*/ 40 w 912"/>
                <a:gd name="T33" fmla="*/ 238 h 670"/>
                <a:gd name="T34" fmla="*/ 0 w 912"/>
                <a:gd name="T35" fmla="*/ 184 h 670"/>
                <a:gd name="T36" fmla="*/ 272 w 912"/>
                <a:gd name="T37" fmla="*/ 0 h 670"/>
                <a:gd name="T38" fmla="*/ 272 w 912"/>
                <a:gd name="T39" fmla="*/ 0 h 670"/>
                <a:gd name="T40" fmla="*/ 300 w 912"/>
                <a:gd name="T41" fmla="*/ 38 h 670"/>
                <a:gd name="T42" fmla="*/ 330 w 912"/>
                <a:gd name="T43" fmla="*/ 76 h 670"/>
                <a:gd name="T44" fmla="*/ 362 w 912"/>
                <a:gd name="T45" fmla="*/ 110 h 670"/>
                <a:gd name="T46" fmla="*/ 396 w 912"/>
                <a:gd name="T47" fmla="*/ 142 h 670"/>
                <a:gd name="T48" fmla="*/ 432 w 912"/>
                <a:gd name="T49" fmla="*/ 172 h 670"/>
                <a:gd name="T50" fmla="*/ 470 w 912"/>
                <a:gd name="T51" fmla="*/ 200 h 670"/>
                <a:gd name="T52" fmla="*/ 510 w 912"/>
                <a:gd name="T53" fmla="*/ 226 h 670"/>
                <a:gd name="T54" fmla="*/ 550 w 912"/>
                <a:gd name="T55" fmla="*/ 250 h 670"/>
                <a:gd name="T56" fmla="*/ 592 w 912"/>
                <a:gd name="T57" fmla="*/ 270 h 670"/>
                <a:gd name="T58" fmla="*/ 634 w 912"/>
                <a:gd name="T59" fmla="*/ 288 h 670"/>
                <a:gd name="T60" fmla="*/ 678 w 912"/>
                <a:gd name="T61" fmla="*/ 304 h 670"/>
                <a:gd name="T62" fmla="*/ 724 w 912"/>
                <a:gd name="T63" fmla="*/ 316 h 670"/>
                <a:gd name="T64" fmla="*/ 770 w 912"/>
                <a:gd name="T65" fmla="*/ 326 h 670"/>
                <a:gd name="T66" fmla="*/ 816 w 912"/>
                <a:gd name="T67" fmla="*/ 334 h 670"/>
                <a:gd name="T68" fmla="*/ 864 w 912"/>
                <a:gd name="T69" fmla="*/ 338 h 670"/>
                <a:gd name="T70" fmla="*/ 912 w 912"/>
                <a:gd name="T71" fmla="*/ 340 h 670"/>
                <a:gd name="T72" fmla="*/ 912 w 912"/>
                <a:gd name="T73"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2" h="670">
                  <a:moveTo>
                    <a:pt x="912" y="670"/>
                  </a:moveTo>
                  <a:lnTo>
                    <a:pt x="912" y="670"/>
                  </a:lnTo>
                  <a:lnTo>
                    <a:pt x="844" y="668"/>
                  </a:lnTo>
                  <a:lnTo>
                    <a:pt x="776" y="660"/>
                  </a:lnTo>
                  <a:lnTo>
                    <a:pt x="708" y="650"/>
                  </a:lnTo>
                  <a:lnTo>
                    <a:pt x="644" y="636"/>
                  </a:lnTo>
                  <a:lnTo>
                    <a:pt x="578" y="618"/>
                  </a:lnTo>
                  <a:lnTo>
                    <a:pt x="516" y="596"/>
                  </a:lnTo>
                  <a:lnTo>
                    <a:pt x="454" y="570"/>
                  </a:lnTo>
                  <a:lnTo>
                    <a:pt x="394" y="540"/>
                  </a:lnTo>
                  <a:lnTo>
                    <a:pt x="336" y="508"/>
                  </a:lnTo>
                  <a:lnTo>
                    <a:pt x="282" y="470"/>
                  </a:lnTo>
                  <a:lnTo>
                    <a:pt x="228" y="430"/>
                  </a:lnTo>
                  <a:lnTo>
                    <a:pt x="176" y="388"/>
                  </a:lnTo>
                  <a:lnTo>
                    <a:pt x="128" y="340"/>
                  </a:lnTo>
                  <a:lnTo>
                    <a:pt x="82" y="292"/>
                  </a:lnTo>
                  <a:lnTo>
                    <a:pt x="40" y="238"/>
                  </a:lnTo>
                  <a:lnTo>
                    <a:pt x="0" y="184"/>
                  </a:lnTo>
                  <a:lnTo>
                    <a:pt x="272" y="0"/>
                  </a:lnTo>
                  <a:lnTo>
                    <a:pt x="272" y="0"/>
                  </a:lnTo>
                  <a:lnTo>
                    <a:pt x="300" y="38"/>
                  </a:lnTo>
                  <a:lnTo>
                    <a:pt x="330" y="76"/>
                  </a:lnTo>
                  <a:lnTo>
                    <a:pt x="362" y="110"/>
                  </a:lnTo>
                  <a:lnTo>
                    <a:pt x="396" y="142"/>
                  </a:lnTo>
                  <a:lnTo>
                    <a:pt x="432" y="172"/>
                  </a:lnTo>
                  <a:lnTo>
                    <a:pt x="470" y="200"/>
                  </a:lnTo>
                  <a:lnTo>
                    <a:pt x="510" y="226"/>
                  </a:lnTo>
                  <a:lnTo>
                    <a:pt x="550" y="250"/>
                  </a:lnTo>
                  <a:lnTo>
                    <a:pt x="592" y="270"/>
                  </a:lnTo>
                  <a:lnTo>
                    <a:pt x="634" y="288"/>
                  </a:lnTo>
                  <a:lnTo>
                    <a:pt x="678" y="304"/>
                  </a:lnTo>
                  <a:lnTo>
                    <a:pt x="724" y="316"/>
                  </a:lnTo>
                  <a:lnTo>
                    <a:pt x="770" y="326"/>
                  </a:lnTo>
                  <a:lnTo>
                    <a:pt x="816" y="334"/>
                  </a:lnTo>
                  <a:lnTo>
                    <a:pt x="864" y="338"/>
                  </a:lnTo>
                  <a:lnTo>
                    <a:pt x="912" y="340"/>
                  </a:lnTo>
                  <a:lnTo>
                    <a:pt x="912" y="6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sp>
          <p:nvSpPr>
            <p:cNvPr id="29" name="Freeform 12"/>
            <p:cNvSpPr>
              <a:spLocks/>
            </p:cNvSpPr>
            <p:nvPr userDrawn="1"/>
          </p:nvSpPr>
          <p:spPr bwMode="auto">
            <a:xfrm>
              <a:off x="306967" y="6573042"/>
              <a:ext cx="271277" cy="193881"/>
            </a:xfrm>
            <a:custGeom>
              <a:avLst/>
              <a:gdLst>
                <a:gd name="T0" fmla="*/ 1388 w 1388"/>
                <a:gd name="T1" fmla="*/ 992 h 992"/>
                <a:gd name="T2" fmla="*/ 1278 w 1388"/>
                <a:gd name="T3" fmla="*/ 988 h 992"/>
                <a:gd name="T4" fmla="*/ 1172 w 1388"/>
                <a:gd name="T5" fmla="*/ 978 h 992"/>
                <a:gd name="T6" fmla="*/ 1066 w 1388"/>
                <a:gd name="T7" fmla="*/ 960 h 992"/>
                <a:gd name="T8" fmla="*/ 962 w 1388"/>
                <a:gd name="T9" fmla="*/ 934 h 992"/>
                <a:gd name="T10" fmla="*/ 862 w 1388"/>
                <a:gd name="T11" fmla="*/ 902 h 992"/>
                <a:gd name="T12" fmla="*/ 764 w 1388"/>
                <a:gd name="T13" fmla="*/ 864 h 992"/>
                <a:gd name="T14" fmla="*/ 668 w 1388"/>
                <a:gd name="T15" fmla="*/ 818 h 992"/>
                <a:gd name="T16" fmla="*/ 578 w 1388"/>
                <a:gd name="T17" fmla="*/ 766 h 992"/>
                <a:gd name="T18" fmla="*/ 490 w 1388"/>
                <a:gd name="T19" fmla="*/ 710 h 992"/>
                <a:gd name="T20" fmla="*/ 406 w 1388"/>
                <a:gd name="T21" fmla="*/ 646 h 992"/>
                <a:gd name="T22" fmla="*/ 326 w 1388"/>
                <a:gd name="T23" fmla="*/ 578 h 992"/>
                <a:gd name="T24" fmla="*/ 250 w 1388"/>
                <a:gd name="T25" fmla="*/ 502 h 992"/>
                <a:gd name="T26" fmla="*/ 180 w 1388"/>
                <a:gd name="T27" fmla="*/ 424 h 992"/>
                <a:gd name="T28" fmla="*/ 114 w 1388"/>
                <a:gd name="T29" fmla="*/ 338 h 992"/>
                <a:gd name="T30" fmla="*/ 54 w 1388"/>
                <a:gd name="T31" fmla="*/ 248 h 992"/>
                <a:gd name="T32" fmla="*/ 0 w 1388"/>
                <a:gd name="T33" fmla="*/ 154 h 992"/>
                <a:gd name="T34" fmla="*/ 292 w 1388"/>
                <a:gd name="T35" fmla="*/ 0 h 992"/>
                <a:gd name="T36" fmla="*/ 336 w 1388"/>
                <a:gd name="T37" fmla="*/ 76 h 992"/>
                <a:gd name="T38" fmla="*/ 382 w 1388"/>
                <a:gd name="T39" fmla="*/ 146 h 992"/>
                <a:gd name="T40" fmla="*/ 434 w 1388"/>
                <a:gd name="T41" fmla="*/ 214 h 992"/>
                <a:gd name="T42" fmla="*/ 490 w 1388"/>
                <a:gd name="T43" fmla="*/ 276 h 992"/>
                <a:gd name="T44" fmla="*/ 548 w 1388"/>
                <a:gd name="T45" fmla="*/ 336 h 992"/>
                <a:gd name="T46" fmla="*/ 612 w 1388"/>
                <a:gd name="T47" fmla="*/ 390 h 992"/>
                <a:gd name="T48" fmla="*/ 678 w 1388"/>
                <a:gd name="T49" fmla="*/ 440 h 992"/>
                <a:gd name="T50" fmla="*/ 748 w 1388"/>
                <a:gd name="T51" fmla="*/ 484 h 992"/>
                <a:gd name="T52" fmla="*/ 820 w 1388"/>
                <a:gd name="T53" fmla="*/ 526 h 992"/>
                <a:gd name="T54" fmla="*/ 896 w 1388"/>
                <a:gd name="T55" fmla="*/ 560 h 992"/>
                <a:gd name="T56" fmla="*/ 972 w 1388"/>
                <a:gd name="T57" fmla="*/ 592 h 992"/>
                <a:gd name="T58" fmla="*/ 1052 w 1388"/>
                <a:gd name="T59" fmla="*/ 616 h 992"/>
                <a:gd name="T60" fmla="*/ 1134 w 1388"/>
                <a:gd name="T61" fmla="*/ 636 h 992"/>
                <a:gd name="T62" fmla="*/ 1216 w 1388"/>
                <a:gd name="T63" fmla="*/ 650 h 992"/>
                <a:gd name="T64" fmla="*/ 1302 w 1388"/>
                <a:gd name="T65" fmla="*/ 660 h 992"/>
                <a:gd name="T66" fmla="*/ 1388 w 1388"/>
                <a:gd name="T67" fmla="*/ 66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8" h="992">
                  <a:moveTo>
                    <a:pt x="1388" y="992"/>
                  </a:moveTo>
                  <a:lnTo>
                    <a:pt x="1388" y="992"/>
                  </a:lnTo>
                  <a:lnTo>
                    <a:pt x="1332" y="992"/>
                  </a:lnTo>
                  <a:lnTo>
                    <a:pt x="1278" y="988"/>
                  </a:lnTo>
                  <a:lnTo>
                    <a:pt x="1224" y="984"/>
                  </a:lnTo>
                  <a:lnTo>
                    <a:pt x="1172" y="978"/>
                  </a:lnTo>
                  <a:lnTo>
                    <a:pt x="1118" y="970"/>
                  </a:lnTo>
                  <a:lnTo>
                    <a:pt x="1066" y="960"/>
                  </a:lnTo>
                  <a:lnTo>
                    <a:pt x="1014" y="948"/>
                  </a:lnTo>
                  <a:lnTo>
                    <a:pt x="962" y="934"/>
                  </a:lnTo>
                  <a:lnTo>
                    <a:pt x="912" y="918"/>
                  </a:lnTo>
                  <a:lnTo>
                    <a:pt x="862" y="902"/>
                  </a:lnTo>
                  <a:lnTo>
                    <a:pt x="812" y="884"/>
                  </a:lnTo>
                  <a:lnTo>
                    <a:pt x="764" y="864"/>
                  </a:lnTo>
                  <a:lnTo>
                    <a:pt x="716" y="842"/>
                  </a:lnTo>
                  <a:lnTo>
                    <a:pt x="668" y="818"/>
                  </a:lnTo>
                  <a:lnTo>
                    <a:pt x="622" y="794"/>
                  </a:lnTo>
                  <a:lnTo>
                    <a:pt x="578" y="766"/>
                  </a:lnTo>
                  <a:lnTo>
                    <a:pt x="532" y="738"/>
                  </a:lnTo>
                  <a:lnTo>
                    <a:pt x="490" y="710"/>
                  </a:lnTo>
                  <a:lnTo>
                    <a:pt x="446" y="678"/>
                  </a:lnTo>
                  <a:lnTo>
                    <a:pt x="406" y="646"/>
                  </a:lnTo>
                  <a:lnTo>
                    <a:pt x="364" y="612"/>
                  </a:lnTo>
                  <a:lnTo>
                    <a:pt x="326" y="578"/>
                  </a:lnTo>
                  <a:lnTo>
                    <a:pt x="288" y="540"/>
                  </a:lnTo>
                  <a:lnTo>
                    <a:pt x="250" y="502"/>
                  </a:lnTo>
                  <a:lnTo>
                    <a:pt x="214" y="464"/>
                  </a:lnTo>
                  <a:lnTo>
                    <a:pt x="180" y="424"/>
                  </a:lnTo>
                  <a:lnTo>
                    <a:pt x="146" y="382"/>
                  </a:lnTo>
                  <a:lnTo>
                    <a:pt x="114" y="338"/>
                  </a:lnTo>
                  <a:lnTo>
                    <a:pt x="84" y="294"/>
                  </a:lnTo>
                  <a:lnTo>
                    <a:pt x="54" y="248"/>
                  </a:lnTo>
                  <a:lnTo>
                    <a:pt x="28" y="202"/>
                  </a:lnTo>
                  <a:lnTo>
                    <a:pt x="0" y="154"/>
                  </a:lnTo>
                  <a:lnTo>
                    <a:pt x="292" y="0"/>
                  </a:lnTo>
                  <a:lnTo>
                    <a:pt x="292" y="0"/>
                  </a:lnTo>
                  <a:lnTo>
                    <a:pt x="314" y="38"/>
                  </a:lnTo>
                  <a:lnTo>
                    <a:pt x="336" y="76"/>
                  </a:lnTo>
                  <a:lnTo>
                    <a:pt x="358" y="112"/>
                  </a:lnTo>
                  <a:lnTo>
                    <a:pt x="382" y="146"/>
                  </a:lnTo>
                  <a:lnTo>
                    <a:pt x="408" y="180"/>
                  </a:lnTo>
                  <a:lnTo>
                    <a:pt x="434" y="214"/>
                  </a:lnTo>
                  <a:lnTo>
                    <a:pt x="460" y="246"/>
                  </a:lnTo>
                  <a:lnTo>
                    <a:pt x="490" y="276"/>
                  </a:lnTo>
                  <a:lnTo>
                    <a:pt x="518" y="306"/>
                  </a:lnTo>
                  <a:lnTo>
                    <a:pt x="548" y="336"/>
                  </a:lnTo>
                  <a:lnTo>
                    <a:pt x="580" y="362"/>
                  </a:lnTo>
                  <a:lnTo>
                    <a:pt x="612" y="390"/>
                  </a:lnTo>
                  <a:lnTo>
                    <a:pt x="644" y="416"/>
                  </a:lnTo>
                  <a:lnTo>
                    <a:pt x="678" y="440"/>
                  </a:lnTo>
                  <a:lnTo>
                    <a:pt x="712" y="462"/>
                  </a:lnTo>
                  <a:lnTo>
                    <a:pt x="748" y="484"/>
                  </a:lnTo>
                  <a:lnTo>
                    <a:pt x="784" y="506"/>
                  </a:lnTo>
                  <a:lnTo>
                    <a:pt x="820" y="526"/>
                  </a:lnTo>
                  <a:lnTo>
                    <a:pt x="858" y="544"/>
                  </a:lnTo>
                  <a:lnTo>
                    <a:pt x="896" y="560"/>
                  </a:lnTo>
                  <a:lnTo>
                    <a:pt x="934" y="576"/>
                  </a:lnTo>
                  <a:lnTo>
                    <a:pt x="972" y="592"/>
                  </a:lnTo>
                  <a:lnTo>
                    <a:pt x="1012" y="604"/>
                  </a:lnTo>
                  <a:lnTo>
                    <a:pt x="1052" y="616"/>
                  </a:lnTo>
                  <a:lnTo>
                    <a:pt x="1092" y="628"/>
                  </a:lnTo>
                  <a:lnTo>
                    <a:pt x="1134" y="636"/>
                  </a:lnTo>
                  <a:lnTo>
                    <a:pt x="1176" y="644"/>
                  </a:lnTo>
                  <a:lnTo>
                    <a:pt x="1216" y="650"/>
                  </a:lnTo>
                  <a:lnTo>
                    <a:pt x="1260" y="656"/>
                  </a:lnTo>
                  <a:lnTo>
                    <a:pt x="1302" y="660"/>
                  </a:lnTo>
                  <a:lnTo>
                    <a:pt x="1344" y="662"/>
                  </a:lnTo>
                  <a:lnTo>
                    <a:pt x="1388" y="662"/>
                  </a:lnTo>
                  <a:lnTo>
                    <a:pt x="1388" y="99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AU"/>
            </a:p>
          </p:txBody>
        </p:sp>
        <p:sp>
          <p:nvSpPr>
            <p:cNvPr id="30" name="Freeform 13"/>
            <p:cNvSpPr>
              <a:spLocks/>
            </p:cNvSpPr>
            <p:nvPr userDrawn="1"/>
          </p:nvSpPr>
          <p:spPr bwMode="auto">
            <a:xfrm>
              <a:off x="183837" y="6502682"/>
              <a:ext cx="394407" cy="355318"/>
            </a:xfrm>
            <a:custGeom>
              <a:avLst/>
              <a:gdLst>
                <a:gd name="T0" fmla="*/ 2018 w 2018"/>
                <a:gd name="T1" fmla="*/ 1818 h 1818"/>
                <a:gd name="T2" fmla="*/ 1828 w 2018"/>
                <a:gd name="T3" fmla="*/ 1810 h 1818"/>
                <a:gd name="T4" fmla="*/ 1642 w 2018"/>
                <a:gd name="T5" fmla="*/ 1784 h 1818"/>
                <a:gd name="T6" fmla="*/ 1462 w 2018"/>
                <a:gd name="T7" fmla="*/ 1742 h 1818"/>
                <a:gd name="T8" fmla="*/ 1288 w 2018"/>
                <a:gd name="T9" fmla="*/ 1684 h 1818"/>
                <a:gd name="T10" fmla="*/ 1122 w 2018"/>
                <a:gd name="T11" fmla="*/ 1610 h 1818"/>
                <a:gd name="T12" fmla="*/ 962 w 2018"/>
                <a:gd name="T13" fmla="*/ 1524 h 1818"/>
                <a:gd name="T14" fmla="*/ 812 w 2018"/>
                <a:gd name="T15" fmla="*/ 1422 h 1818"/>
                <a:gd name="T16" fmla="*/ 672 w 2018"/>
                <a:gd name="T17" fmla="*/ 1310 h 1818"/>
                <a:gd name="T18" fmla="*/ 542 w 2018"/>
                <a:gd name="T19" fmla="*/ 1184 h 1818"/>
                <a:gd name="T20" fmla="*/ 424 w 2018"/>
                <a:gd name="T21" fmla="*/ 1048 h 1818"/>
                <a:gd name="T22" fmla="*/ 318 w 2018"/>
                <a:gd name="T23" fmla="*/ 902 h 1818"/>
                <a:gd name="T24" fmla="*/ 226 w 2018"/>
                <a:gd name="T25" fmla="*/ 746 h 1818"/>
                <a:gd name="T26" fmla="*/ 146 w 2018"/>
                <a:gd name="T27" fmla="*/ 580 h 1818"/>
                <a:gd name="T28" fmla="*/ 82 w 2018"/>
                <a:gd name="T29" fmla="*/ 408 h 1818"/>
                <a:gd name="T30" fmla="*/ 32 w 2018"/>
                <a:gd name="T31" fmla="*/ 228 h 1818"/>
                <a:gd name="T32" fmla="*/ 0 w 2018"/>
                <a:gd name="T33" fmla="*/ 40 h 1818"/>
                <a:gd name="T34" fmla="*/ 328 w 2018"/>
                <a:gd name="T35" fmla="*/ 0 h 1818"/>
                <a:gd name="T36" fmla="*/ 354 w 2018"/>
                <a:gd name="T37" fmla="*/ 156 h 1818"/>
                <a:gd name="T38" fmla="*/ 396 w 2018"/>
                <a:gd name="T39" fmla="*/ 308 h 1818"/>
                <a:gd name="T40" fmla="*/ 450 w 2018"/>
                <a:gd name="T41" fmla="*/ 452 h 1818"/>
                <a:gd name="T42" fmla="*/ 516 w 2018"/>
                <a:gd name="T43" fmla="*/ 590 h 1818"/>
                <a:gd name="T44" fmla="*/ 594 w 2018"/>
                <a:gd name="T45" fmla="*/ 722 h 1818"/>
                <a:gd name="T46" fmla="*/ 682 w 2018"/>
                <a:gd name="T47" fmla="*/ 844 h 1818"/>
                <a:gd name="T48" fmla="*/ 782 w 2018"/>
                <a:gd name="T49" fmla="*/ 958 h 1818"/>
                <a:gd name="T50" fmla="*/ 890 w 2018"/>
                <a:gd name="T51" fmla="*/ 1062 h 1818"/>
                <a:gd name="T52" fmla="*/ 1008 w 2018"/>
                <a:gd name="T53" fmla="*/ 1158 h 1818"/>
                <a:gd name="T54" fmla="*/ 1134 w 2018"/>
                <a:gd name="T55" fmla="*/ 1242 h 1818"/>
                <a:gd name="T56" fmla="*/ 1266 w 2018"/>
                <a:gd name="T57" fmla="*/ 1314 h 1818"/>
                <a:gd name="T58" fmla="*/ 1406 w 2018"/>
                <a:gd name="T59" fmla="*/ 1376 h 1818"/>
                <a:gd name="T60" fmla="*/ 1552 w 2018"/>
                <a:gd name="T61" fmla="*/ 1424 h 1818"/>
                <a:gd name="T62" fmla="*/ 1702 w 2018"/>
                <a:gd name="T63" fmla="*/ 1460 h 1818"/>
                <a:gd name="T64" fmla="*/ 1858 w 2018"/>
                <a:gd name="T65" fmla="*/ 1482 h 1818"/>
                <a:gd name="T66" fmla="*/ 2018 w 2018"/>
                <a:gd name="T67" fmla="*/ 149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8" h="1818">
                  <a:moveTo>
                    <a:pt x="2018" y="1818"/>
                  </a:moveTo>
                  <a:lnTo>
                    <a:pt x="2018" y="1818"/>
                  </a:lnTo>
                  <a:lnTo>
                    <a:pt x="1922" y="1816"/>
                  </a:lnTo>
                  <a:lnTo>
                    <a:pt x="1828" y="1810"/>
                  </a:lnTo>
                  <a:lnTo>
                    <a:pt x="1734" y="1800"/>
                  </a:lnTo>
                  <a:lnTo>
                    <a:pt x="1642" y="1784"/>
                  </a:lnTo>
                  <a:lnTo>
                    <a:pt x="1552" y="1764"/>
                  </a:lnTo>
                  <a:lnTo>
                    <a:pt x="1462" y="1742"/>
                  </a:lnTo>
                  <a:lnTo>
                    <a:pt x="1374" y="1714"/>
                  </a:lnTo>
                  <a:lnTo>
                    <a:pt x="1288" y="1684"/>
                  </a:lnTo>
                  <a:lnTo>
                    <a:pt x="1204" y="1648"/>
                  </a:lnTo>
                  <a:lnTo>
                    <a:pt x="1122" y="1610"/>
                  </a:lnTo>
                  <a:lnTo>
                    <a:pt x="1042" y="1568"/>
                  </a:lnTo>
                  <a:lnTo>
                    <a:pt x="962" y="1524"/>
                  </a:lnTo>
                  <a:lnTo>
                    <a:pt x="886" y="1474"/>
                  </a:lnTo>
                  <a:lnTo>
                    <a:pt x="812" y="1422"/>
                  </a:lnTo>
                  <a:lnTo>
                    <a:pt x="742" y="1368"/>
                  </a:lnTo>
                  <a:lnTo>
                    <a:pt x="672" y="1310"/>
                  </a:lnTo>
                  <a:lnTo>
                    <a:pt x="606" y="1248"/>
                  </a:lnTo>
                  <a:lnTo>
                    <a:pt x="542" y="1184"/>
                  </a:lnTo>
                  <a:lnTo>
                    <a:pt x="482" y="1118"/>
                  </a:lnTo>
                  <a:lnTo>
                    <a:pt x="424" y="1048"/>
                  </a:lnTo>
                  <a:lnTo>
                    <a:pt x="370" y="976"/>
                  </a:lnTo>
                  <a:lnTo>
                    <a:pt x="318" y="902"/>
                  </a:lnTo>
                  <a:lnTo>
                    <a:pt x="270" y="826"/>
                  </a:lnTo>
                  <a:lnTo>
                    <a:pt x="226" y="746"/>
                  </a:lnTo>
                  <a:lnTo>
                    <a:pt x="184" y="664"/>
                  </a:lnTo>
                  <a:lnTo>
                    <a:pt x="146" y="580"/>
                  </a:lnTo>
                  <a:lnTo>
                    <a:pt x="112" y="496"/>
                  </a:lnTo>
                  <a:lnTo>
                    <a:pt x="82" y="408"/>
                  </a:lnTo>
                  <a:lnTo>
                    <a:pt x="56" y="318"/>
                  </a:lnTo>
                  <a:lnTo>
                    <a:pt x="32" y="228"/>
                  </a:lnTo>
                  <a:lnTo>
                    <a:pt x="14" y="134"/>
                  </a:lnTo>
                  <a:lnTo>
                    <a:pt x="0" y="40"/>
                  </a:lnTo>
                  <a:lnTo>
                    <a:pt x="328" y="0"/>
                  </a:lnTo>
                  <a:lnTo>
                    <a:pt x="328" y="0"/>
                  </a:lnTo>
                  <a:lnTo>
                    <a:pt x="340" y="78"/>
                  </a:lnTo>
                  <a:lnTo>
                    <a:pt x="354" y="156"/>
                  </a:lnTo>
                  <a:lnTo>
                    <a:pt x="374" y="232"/>
                  </a:lnTo>
                  <a:lnTo>
                    <a:pt x="396" y="308"/>
                  </a:lnTo>
                  <a:lnTo>
                    <a:pt x="420" y="380"/>
                  </a:lnTo>
                  <a:lnTo>
                    <a:pt x="450" y="452"/>
                  </a:lnTo>
                  <a:lnTo>
                    <a:pt x="480" y="522"/>
                  </a:lnTo>
                  <a:lnTo>
                    <a:pt x="516" y="590"/>
                  </a:lnTo>
                  <a:lnTo>
                    <a:pt x="554" y="656"/>
                  </a:lnTo>
                  <a:lnTo>
                    <a:pt x="594" y="722"/>
                  </a:lnTo>
                  <a:lnTo>
                    <a:pt x="636" y="784"/>
                  </a:lnTo>
                  <a:lnTo>
                    <a:pt x="682" y="844"/>
                  </a:lnTo>
                  <a:lnTo>
                    <a:pt x="730" y="902"/>
                  </a:lnTo>
                  <a:lnTo>
                    <a:pt x="782" y="958"/>
                  </a:lnTo>
                  <a:lnTo>
                    <a:pt x="836" y="1012"/>
                  </a:lnTo>
                  <a:lnTo>
                    <a:pt x="890" y="1062"/>
                  </a:lnTo>
                  <a:lnTo>
                    <a:pt x="948" y="1112"/>
                  </a:lnTo>
                  <a:lnTo>
                    <a:pt x="1008" y="1158"/>
                  </a:lnTo>
                  <a:lnTo>
                    <a:pt x="1070" y="1202"/>
                  </a:lnTo>
                  <a:lnTo>
                    <a:pt x="1134" y="1242"/>
                  </a:lnTo>
                  <a:lnTo>
                    <a:pt x="1200" y="1280"/>
                  </a:lnTo>
                  <a:lnTo>
                    <a:pt x="1266" y="1314"/>
                  </a:lnTo>
                  <a:lnTo>
                    <a:pt x="1336" y="1348"/>
                  </a:lnTo>
                  <a:lnTo>
                    <a:pt x="1406" y="1376"/>
                  </a:lnTo>
                  <a:lnTo>
                    <a:pt x="1478" y="1402"/>
                  </a:lnTo>
                  <a:lnTo>
                    <a:pt x="1552" y="1424"/>
                  </a:lnTo>
                  <a:lnTo>
                    <a:pt x="1626" y="1444"/>
                  </a:lnTo>
                  <a:lnTo>
                    <a:pt x="1702" y="1460"/>
                  </a:lnTo>
                  <a:lnTo>
                    <a:pt x="1780" y="1472"/>
                  </a:lnTo>
                  <a:lnTo>
                    <a:pt x="1858" y="1482"/>
                  </a:lnTo>
                  <a:lnTo>
                    <a:pt x="1938" y="1488"/>
                  </a:lnTo>
                  <a:lnTo>
                    <a:pt x="2018" y="1490"/>
                  </a:lnTo>
                  <a:lnTo>
                    <a:pt x="2018" y="18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31" name="Rectangle 30"/>
            <p:cNvSpPr/>
            <p:nvPr/>
          </p:nvSpPr>
          <p:spPr>
            <a:xfrm>
              <a:off x="573162" y="6795067"/>
              <a:ext cx="11628000" cy="61200"/>
            </a:xfrm>
            <a:prstGeom prst="rect">
              <a:avLst/>
            </a:prstGeom>
            <a:gradFill flip="none" rotWithShape="1">
              <a:gsLst>
                <a:gs pos="0">
                  <a:schemeClr val="accent3"/>
                </a:gs>
                <a:gs pos="100000">
                  <a:schemeClr val="accent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 name="Picture 1" descr="A logo with a red and blue arrow&#10;&#10;Description automatically generated">
            <a:extLst>
              <a:ext uri="{FF2B5EF4-FFF2-40B4-BE49-F238E27FC236}">
                <a16:creationId xmlns:a16="http://schemas.microsoft.com/office/drawing/2014/main" id="{2D4DA2C6-3DFA-A27E-1697-29207A823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552" y="5816923"/>
            <a:ext cx="4201996" cy="685818"/>
          </a:xfrm>
          <a:prstGeom prst="rect">
            <a:avLst/>
          </a:prstGeom>
        </p:spPr>
      </p:pic>
    </p:spTree>
    <p:extLst>
      <p:ext uri="{BB962C8B-B14F-4D97-AF65-F5344CB8AC3E}">
        <p14:creationId xmlns:p14="http://schemas.microsoft.com/office/powerpoint/2010/main" val="264374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heading_One column">
    <p:spTree>
      <p:nvGrpSpPr>
        <p:cNvPr id="1" name=""/>
        <p:cNvGrpSpPr/>
        <p:nvPr/>
      </p:nvGrpSpPr>
      <p:grpSpPr>
        <a:xfrm>
          <a:off x="0" y="0"/>
          <a:ext cx="0" cy="0"/>
          <a:chOff x="0" y="0"/>
          <a:chExt cx="0" cy="0"/>
        </a:xfrm>
      </p:grpSpPr>
      <p:sp>
        <p:nvSpPr>
          <p:cNvPr id="9" name="Slide Number Placeholder 4"/>
          <p:cNvSpPr txBox="1">
            <a:spLocks/>
          </p:cNvSpPr>
          <p:nvPr userDrawn="1"/>
        </p:nvSpPr>
        <p:spPr>
          <a:xfrm>
            <a:off x="11534774" y="6537800"/>
            <a:ext cx="657226" cy="262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FCF4E5-30F6-4CE1-A8FA-040114FF382C}" type="slidenum">
              <a:rPr lang="en-AU" smtClean="0">
                <a:solidFill>
                  <a:schemeClr val="tx1"/>
                </a:solidFill>
              </a:rPr>
              <a:pPr algn="ctr"/>
              <a:t>‹#›</a:t>
            </a:fld>
            <a:endParaRPr lang="en-AU" dirty="0">
              <a:solidFill>
                <a:schemeClr val="tx1"/>
              </a:solidFill>
            </a:endParaRPr>
          </a:p>
        </p:txBody>
      </p:sp>
      <p:sp>
        <p:nvSpPr>
          <p:cNvPr id="36" name="Text Placeholder 34"/>
          <p:cNvSpPr>
            <a:spLocks noGrp="1"/>
          </p:cNvSpPr>
          <p:nvPr>
            <p:ph type="body" sz="quarter" idx="16" hasCustomPrompt="1"/>
          </p:nvPr>
        </p:nvSpPr>
        <p:spPr>
          <a:xfrm>
            <a:off x="1184275" y="528070"/>
            <a:ext cx="10189119" cy="1258397"/>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6"/>
              </a:buClr>
              <a:buSzTx/>
              <a:buFont typeface="Arial" panose="020B0604020202020204" pitchFamily="34" charset="0"/>
              <a:buNone/>
              <a:tabLst/>
              <a:defRPr sz="4000">
                <a:solidFill>
                  <a:schemeClr val="tx1"/>
                </a:solidFill>
                <a:latin typeface="+mn-lt"/>
              </a:defRPr>
            </a:lvl1pPr>
            <a:lvl2pPr>
              <a:defRPr sz="4200">
                <a:solidFill>
                  <a:schemeClr val="bg1"/>
                </a:solidFill>
                <a:latin typeface="+mn-lt"/>
              </a:defRPr>
            </a:lvl2pPr>
            <a:lvl3pPr>
              <a:defRPr sz="4200">
                <a:solidFill>
                  <a:schemeClr val="bg1"/>
                </a:solidFill>
                <a:latin typeface="+mn-lt"/>
              </a:defRPr>
            </a:lvl3pPr>
            <a:lvl4pPr>
              <a:defRPr sz="4200">
                <a:solidFill>
                  <a:schemeClr val="bg1"/>
                </a:solidFill>
                <a:latin typeface="+mn-lt"/>
              </a:defRPr>
            </a:lvl4pPr>
            <a:lvl5pPr>
              <a:defRPr sz="4200">
                <a:solidFill>
                  <a:schemeClr val="bg1"/>
                </a:solidFill>
                <a:latin typeface="+mn-lt"/>
              </a:defRPr>
            </a:lvl5pPr>
          </a:lstStyle>
          <a:p>
            <a:pPr lvl="0"/>
            <a:r>
              <a:rPr lang="en-US" dirty="0"/>
              <a:t>[Insert long title here]</a:t>
            </a:r>
          </a:p>
          <a:p>
            <a:pPr lvl="0"/>
            <a:endParaRPr lang="en-AU" dirty="0"/>
          </a:p>
        </p:txBody>
      </p:sp>
      <p:cxnSp>
        <p:nvCxnSpPr>
          <p:cNvPr id="22" name="Straight Connector 21"/>
          <p:cNvCxnSpPr/>
          <p:nvPr userDrawn="1"/>
        </p:nvCxnSpPr>
        <p:spPr>
          <a:xfrm>
            <a:off x="946129" y="576667"/>
            <a:ext cx="0" cy="120133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Content Placeholder 57"/>
          <p:cNvSpPr>
            <a:spLocks noGrp="1"/>
          </p:cNvSpPr>
          <p:nvPr>
            <p:ph sz="quarter" idx="20"/>
          </p:nvPr>
        </p:nvSpPr>
        <p:spPr>
          <a:xfrm>
            <a:off x="1184275" y="2191664"/>
            <a:ext cx="10179594" cy="4351337"/>
          </a:xfrm>
        </p:spPr>
        <p:txBody>
          <a:bodyPr/>
          <a:lstStyle>
            <a:lvl1pPr>
              <a:buClr>
                <a:schemeClr val="accent6"/>
              </a:buClr>
              <a:defRPr>
                <a:solidFill>
                  <a:schemeClr val="tx1"/>
                </a:solidFill>
              </a:defRPr>
            </a:lvl1pPr>
            <a:lvl2pPr marL="685800" indent="-228600">
              <a:buClr>
                <a:schemeClr val="accent6"/>
              </a:buClr>
              <a:buFont typeface="Calibri" panose="020F0502020204030204" pitchFamily="34" charset="0"/>
              <a:buChar char="»"/>
              <a:defRPr>
                <a:solidFill>
                  <a:schemeClr val="tx1"/>
                </a:solidFill>
              </a:defRPr>
            </a:lvl2pPr>
            <a:lvl3pPr>
              <a:buClr>
                <a:schemeClr val="accent6"/>
              </a:buClr>
              <a:defRPr>
                <a:solidFill>
                  <a:schemeClr val="tx1"/>
                </a:solidFill>
              </a:defRPr>
            </a:lvl3pPr>
            <a:lvl4pPr marL="1600200" indent="-228600">
              <a:buClr>
                <a:schemeClr val="accent6"/>
              </a:buClr>
              <a:buFont typeface="Calibri" panose="020F0502020204030204" pitchFamily="34" charset="0"/>
              <a:buChar char="»"/>
              <a:defRPr>
                <a:solidFill>
                  <a:schemeClr val="tx1"/>
                </a:solidFill>
              </a:defRPr>
            </a:lvl4pPr>
            <a:lvl5pPr>
              <a:buClr>
                <a:schemeClr val="accent6"/>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grpSp>
        <p:nvGrpSpPr>
          <p:cNvPr id="33" name="Group 32"/>
          <p:cNvGrpSpPr/>
          <p:nvPr userDrawn="1"/>
        </p:nvGrpSpPr>
        <p:grpSpPr>
          <a:xfrm>
            <a:off x="181101" y="6063714"/>
            <a:ext cx="12020061" cy="794286"/>
            <a:chOff x="181101" y="6063714"/>
            <a:chExt cx="12020061" cy="794286"/>
          </a:xfrm>
        </p:grpSpPr>
        <p:sp>
          <p:nvSpPr>
            <p:cNvPr id="34" name="Freeform 5"/>
            <p:cNvSpPr>
              <a:spLocks/>
            </p:cNvSpPr>
            <p:nvPr userDrawn="1"/>
          </p:nvSpPr>
          <p:spPr bwMode="auto">
            <a:xfrm>
              <a:off x="363255" y="6246259"/>
              <a:ext cx="371344" cy="429587"/>
            </a:xfrm>
            <a:custGeom>
              <a:avLst/>
              <a:gdLst>
                <a:gd name="T0" fmla="*/ 1042 w 1900"/>
                <a:gd name="T1" fmla="*/ 2196 h 2198"/>
                <a:gd name="T2" fmla="*/ 878 w 1900"/>
                <a:gd name="T3" fmla="*/ 2174 h 2198"/>
                <a:gd name="T4" fmla="*/ 722 w 1900"/>
                <a:gd name="T5" fmla="*/ 2130 h 2198"/>
                <a:gd name="T6" fmla="*/ 576 w 1900"/>
                <a:gd name="T7" fmla="*/ 2064 h 2198"/>
                <a:gd name="T8" fmla="*/ 442 w 1900"/>
                <a:gd name="T9" fmla="*/ 1978 h 2198"/>
                <a:gd name="T10" fmla="*/ 322 w 1900"/>
                <a:gd name="T11" fmla="*/ 1876 h 2198"/>
                <a:gd name="T12" fmla="*/ 220 w 1900"/>
                <a:gd name="T13" fmla="*/ 1756 h 2198"/>
                <a:gd name="T14" fmla="*/ 134 w 1900"/>
                <a:gd name="T15" fmla="*/ 1622 h 2198"/>
                <a:gd name="T16" fmla="*/ 68 w 1900"/>
                <a:gd name="T17" fmla="*/ 1476 h 2198"/>
                <a:gd name="T18" fmla="*/ 24 w 1900"/>
                <a:gd name="T19" fmla="*/ 1320 h 2198"/>
                <a:gd name="T20" fmla="*/ 2 w 1900"/>
                <a:gd name="T21" fmla="*/ 1156 h 2198"/>
                <a:gd name="T22" fmla="*/ 2 w 1900"/>
                <a:gd name="T23" fmla="*/ 1042 h 2198"/>
                <a:gd name="T24" fmla="*/ 24 w 1900"/>
                <a:gd name="T25" fmla="*/ 878 h 2198"/>
                <a:gd name="T26" fmla="*/ 68 w 1900"/>
                <a:gd name="T27" fmla="*/ 722 h 2198"/>
                <a:gd name="T28" fmla="*/ 134 w 1900"/>
                <a:gd name="T29" fmla="*/ 576 h 2198"/>
                <a:gd name="T30" fmla="*/ 220 w 1900"/>
                <a:gd name="T31" fmla="*/ 442 h 2198"/>
                <a:gd name="T32" fmla="*/ 322 w 1900"/>
                <a:gd name="T33" fmla="*/ 322 h 2198"/>
                <a:gd name="T34" fmla="*/ 442 w 1900"/>
                <a:gd name="T35" fmla="*/ 218 h 2198"/>
                <a:gd name="T36" fmla="*/ 576 w 1900"/>
                <a:gd name="T37" fmla="*/ 132 h 2198"/>
                <a:gd name="T38" fmla="*/ 722 w 1900"/>
                <a:gd name="T39" fmla="*/ 66 h 2198"/>
                <a:gd name="T40" fmla="*/ 878 w 1900"/>
                <a:gd name="T41" fmla="*/ 22 h 2198"/>
                <a:gd name="T42" fmla="*/ 1042 w 1900"/>
                <a:gd name="T43" fmla="*/ 2 h 2198"/>
                <a:gd name="T44" fmla="*/ 1156 w 1900"/>
                <a:gd name="T45" fmla="*/ 2 h 2198"/>
                <a:gd name="T46" fmla="*/ 1322 w 1900"/>
                <a:gd name="T47" fmla="*/ 24 h 2198"/>
                <a:gd name="T48" fmla="*/ 1484 w 1900"/>
                <a:gd name="T49" fmla="*/ 70 h 2198"/>
                <a:gd name="T50" fmla="*/ 1636 w 1900"/>
                <a:gd name="T51" fmla="*/ 140 h 2198"/>
                <a:gd name="T52" fmla="*/ 1776 w 1900"/>
                <a:gd name="T53" fmla="*/ 234 h 2198"/>
                <a:gd name="T54" fmla="*/ 1900 w 1900"/>
                <a:gd name="T55" fmla="*/ 346 h 2198"/>
                <a:gd name="T56" fmla="*/ 1632 w 1900"/>
                <a:gd name="T57" fmla="*/ 544 h 2198"/>
                <a:gd name="T58" fmla="*/ 1540 w 1900"/>
                <a:gd name="T59" fmla="*/ 468 h 2198"/>
                <a:gd name="T60" fmla="*/ 1440 w 1900"/>
                <a:gd name="T61" fmla="*/ 408 h 2198"/>
                <a:gd name="T62" fmla="*/ 1332 w 1900"/>
                <a:gd name="T63" fmla="*/ 366 h 2198"/>
                <a:gd name="T64" fmla="*/ 1218 w 1900"/>
                <a:gd name="T65" fmla="*/ 338 h 2198"/>
                <a:gd name="T66" fmla="*/ 1100 w 1900"/>
                <a:gd name="T67" fmla="*/ 330 h 2198"/>
                <a:gd name="T68" fmla="*/ 1020 w 1900"/>
                <a:gd name="T69" fmla="*/ 334 h 2198"/>
                <a:gd name="T70" fmla="*/ 908 w 1900"/>
                <a:gd name="T71" fmla="*/ 354 h 2198"/>
                <a:gd name="T72" fmla="*/ 800 w 1900"/>
                <a:gd name="T73" fmla="*/ 390 h 2198"/>
                <a:gd name="T74" fmla="*/ 700 w 1900"/>
                <a:gd name="T75" fmla="*/ 440 h 2198"/>
                <a:gd name="T76" fmla="*/ 610 w 1900"/>
                <a:gd name="T77" fmla="*/ 506 h 2198"/>
                <a:gd name="T78" fmla="*/ 530 w 1900"/>
                <a:gd name="T79" fmla="*/ 582 h 2198"/>
                <a:gd name="T80" fmla="*/ 462 w 1900"/>
                <a:gd name="T81" fmla="*/ 668 h 2198"/>
                <a:gd name="T82" fmla="*/ 406 w 1900"/>
                <a:gd name="T83" fmla="*/ 766 h 2198"/>
                <a:gd name="T84" fmla="*/ 364 w 1900"/>
                <a:gd name="T85" fmla="*/ 870 h 2198"/>
                <a:gd name="T86" fmla="*/ 340 w 1900"/>
                <a:gd name="T87" fmla="*/ 982 h 2198"/>
                <a:gd name="T88" fmla="*/ 330 w 1900"/>
                <a:gd name="T89" fmla="*/ 1098 h 2198"/>
                <a:gd name="T90" fmla="*/ 334 w 1900"/>
                <a:gd name="T91" fmla="*/ 1178 h 2198"/>
                <a:gd name="T92" fmla="*/ 354 w 1900"/>
                <a:gd name="T93" fmla="*/ 1290 h 2198"/>
                <a:gd name="T94" fmla="*/ 390 w 1900"/>
                <a:gd name="T95" fmla="*/ 1398 h 2198"/>
                <a:gd name="T96" fmla="*/ 442 w 1900"/>
                <a:gd name="T97" fmla="*/ 1498 h 2198"/>
                <a:gd name="T98" fmla="*/ 506 w 1900"/>
                <a:gd name="T99" fmla="*/ 1588 h 2198"/>
                <a:gd name="T100" fmla="*/ 582 w 1900"/>
                <a:gd name="T101" fmla="*/ 1668 h 2198"/>
                <a:gd name="T102" fmla="*/ 670 w 1900"/>
                <a:gd name="T103" fmla="*/ 1736 h 2198"/>
                <a:gd name="T104" fmla="*/ 766 w 1900"/>
                <a:gd name="T105" fmla="*/ 1792 h 2198"/>
                <a:gd name="T106" fmla="*/ 870 w 1900"/>
                <a:gd name="T107" fmla="*/ 1834 h 2198"/>
                <a:gd name="T108" fmla="*/ 982 w 1900"/>
                <a:gd name="T109" fmla="*/ 1858 h 2198"/>
                <a:gd name="T110" fmla="*/ 1100 w 1900"/>
                <a:gd name="T111" fmla="*/ 1868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0" h="2198">
                  <a:moveTo>
                    <a:pt x="1100" y="2198"/>
                  </a:moveTo>
                  <a:lnTo>
                    <a:pt x="1100" y="2198"/>
                  </a:lnTo>
                  <a:lnTo>
                    <a:pt x="1042" y="2196"/>
                  </a:lnTo>
                  <a:lnTo>
                    <a:pt x="988" y="2192"/>
                  </a:lnTo>
                  <a:lnTo>
                    <a:pt x="932" y="2184"/>
                  </a:lnTo>
                  <a:lnTo>
                    <a:pt x="878" y="2174"/>
                  </a:lnTo>
                  <a:lnTo>
                    <a:pt x="826" y="2162"/>
                  </a:lnTo>
                  <a:lnTo>
                    <a:pt x="774" y="2148"/>
                  </a:lnTo>
                  <a:lnTo>
                    <a:pt x="722" y="2130"/>
                  </a:lnTo>
                  <a:lnTo>
                    <a:pt x="672" y="2110"/>
                  </a:lnTo>
                  <a:lnTo>
                    <a:pt x="624" y="2088"/>
                  </a:lnTo>
                  <a:lnTo>
                    <a:pt x="576" y="2064"/>
                  </a:lnTo>
                  <a:lnTo>
                    <a:pt x="530" y="2038"/>
                  </a:lnTo>
                  <a:lnTo>
                    <a:pt x="486" y="2010"/>
                  </a:lnTo>
                  <a:lnTo>
                    <a:pt x="442" y="1978"/>
                  </a:lnTo>
                  <a:lnTo>
                    <a:pt x="402" y="1946"/>
                  </a:lnTo>
                  <a:lnTo>
                    <a:pt x="362" y="1912"/>
                  </a:lnTo>
                  <a:lnTo>
                    <a:pt x="322" y="1876"/>
                  </a:lnTo>
                  <a:lnTo>
                    <a:pt x="286" y="1836"/>
                  </a:lnTo>
                  <a:lnTo>
                    <a:pt x="252" y="1796"/>
                  </a:lnTo>
                  <a:lnTo>
                    <a:pt x="220" y="1756"/>
                  </a:lnTo>
                  <a:lnTo>
                    <a:pt x="188" y="1712"/>
                  </a:lnTo>
                  <a:lnTo>
                    <a:pt x="160" y="1668"/>
                  </a:lnTo>
                  <a:lnTo>
                    <a:pt x="134" y="1622"/>
                  </a:lnTo>
                  <a:lnTo>
                    <a:pt x="110" y="1574"/>
                  </a:lnTo>
                  <a:lnTo>
                    <a:pt x="88" y="1526"/>
                  </a:lnTo>
                  <a:lnTo>
                    <a:pt x="68" y="1476"/>
                  </a:lnTo>
                  <a:lnTo>
                    <a:pt x="50" y="1424"/>
                  </a:lnTo>
                  <a:lnTo>
                    <a:pt x="36" y="1372"/>
                  </a:lnTo>
                  <a:lnTo>
                    <a:pt x="24" y="1320"/>
                  </a:lnTo>
                  <a:lnTo>
                    <a:pt x="14" y="1266"/>
                  </a:lnTo>
                  <a:lnTo>
                    <a:pt x="6" y="1210"/>
                  </a:lnTo>
                  <a:lnTo>
                    <a:pt x="2" y="1156"/>
                  </a:lnTo>
                  <a:lnTo>
                    <a:pt x="0" y="1098"/>
                  </a:lnTo>
                  <a:lnTo>
                    <a:pt x="0" y="1098"/>
                  </a:lnTo>
                  <a:lnTo>
                    <a:pt x="2" y="1042"/>
                  </a:lnTo>
                  <a:lnTo>
                    <a:pt x="6" y="986"/>
                  </a:lnTo>
                  <a:lnTo>
                    <a:pt x="14" y="932"/>
                  </a:lnTo>
                  <a:lnTo>
                    <a:pt x="24" y="878"/>
                  </a:lnTo>
                  <a:lnTo>
                    <a:pt x="36" y="824"/>
                  </a:lnTo>
                  <a:lnTo>
                    <a:pt x="50" y="772"/>
                  </a:lnTo>
                  <a:lnTo>
                    <a:pt x="68" y="722"/>
                  </a:lnTo>
                  <a:lnTo>
                    <a:pt x="88" y="672"/>
                  </a:lnTo>
                  <a:lnTo>
                    <a:pt x="110" y="622"/>
                  </a:lnTo>
                  <a:lnTo>
                    <a:pt x="134" y="576"/>
                  </a:lnTo>
                  <a:lnTo>
                    <a:pt x="160" y="530"/>
                  </a:lnTo>
                  <a:lnTo>
                    <a:pt x="188" y="484"/>
                  </a:lnTo>
                  <a:lnTo>
                    <a:pt x="220" y="442"/>
                  </a:lnTo>
                  <a:lnTo>
                    <a:pt x="252" y="400"/>
                  </a:lnTo>
                  <a:lnTo>
                    <a:pt x="286" y="360"/>
                  </a:lnTo>
                  <a:lnTo>
                    <a:pt x="322" y="322"/>
                  </a:lnTo>
                  <a:lnTo>
                    <a:pt x="362" y="286"/>
                  </a:lnTo>
                  <a:lnTo>
                    <a:pt x="402" y="252"/>
                  </a:lnTo>
                  <a:lnTo>
                    <a:pt x="442" y="218"/>
                  </a:lnTo>
                  <a:lnTo>
                    <a:pt x="486" y="188"/>
                  </a:lnTo>
                  <a:lnTo>
                    <a:pt x="530" y="160"/>
                  </a:lnTo>
                  <a:lnTo>
                    <a:pt x="576" y="132"/>
                  </a:lnTo>
                  <a:lnTo>
                    <a:pt x="624" y="108"/>
                  </a:lnTo>
                  <a:lnTo>
                    <a:pt x="672" y="86"/>
                  </a:lnTo>
                  <a:lnTo>
                    <a:pt x="722" y="66"/>
                  </a:lnTo>
                  <a:lnTo>
                    <a:pt x="774" y="50"/>
                  </a:lnTo>
                  <a:lnTo>
                    <a:pt x="826" y="34"/>
                  </a:lnTo>
                  <a:lnTo>
                    <a:pt x="878" y="22"/>
                  </a:lnTo>
                  <a:lnTo>
                    <a:pt x="932" y="12"/>
                  </a:lnTo>
                  <a:lnTo>
                    <a:pt x="988" y="6"/>
                  </a:lnTo>
                  <a:lnTo>
                    <a:pt x="1042" y="2"/>
                  </a:lnTo>
                  <a:lnTo>
                    <a:pt x="1100" y="0"/>
                  </a:lnTo>
                  <a:lnTo>
                    <a:pt x="1100" y="0"/>
                  </a:lnTo>
                  <a:lnTo>
                    <a:pt x="1156" y="2"/>
                  </a:lnTo>
                  <a:lnTo>
                    <a:pt x="1212" y="6"/>
                  </a:lnTo>
                  <a:lnTo>
                    <a:pt x="1268" y="14"/>
                  </a:lnTo>
                  <a:lnTo>
                    <a:pt x="1322" y="24"/>
                  </a:lnTo>
                  <a:lnTo>
                    <a:pt x="1378" y="36"/>
                  </a:lnTo>
                  <a:lnTo>
                    <a:pt x="1432" y="52"/>
                  </a:lnTo>
                  <a:lnTo>
                    <a:pt x="1484" y="70"/>
                  </a:lnTo>
                  <a:lnTo>
                    <a:pt x="1536" y="90"/>
                  </a:lnTo>
                  <a:lnTo>
                    <a:pt x="1586" y="114"/>
                  </a:lnTo>
                  <a:lnTo>
                    <a:pt x="1636" y="140"/>
                  </a:lnTo>
                  <a:lnTo>
                    <a:pt x="1684" y="168"/>
                  </a:lnTo>
                  <a:lnTo>
                    <a:pt x="1730" y="200"/>
                  </a:lnTo>
                  <a:lnTo>
                    <a:pt x="1776" y="234"/>
                  </a:lnTo>
                  <a:lnTo>
                    <a:pt x="1820" y="268"/>
                  </a:lnTo>
                  <a:lnTo>
                    <a:pt x="1860" y="306"/>
                  </a:lnTo>
                  <a:lnTo>
                    <a:pt x="1900" y="346"/>
                  </a:lnTo>
                  <a:lnTo>
                    <a:pt x="1660" y="572"/>
                  </a:lnTo>
                  <a:lnTo>
                    <a:pt x="1660" y="572"/>
                  </a:lnTo>
                  <a:lnTo>
                    <a:pt x="1632" y="544"/>
                  </a:lnTo>
                  <a:lnTo>
                    <a:pt x="1602" y="516"/>
                  </a:lnTo>
                  <a:lnTo>
                    <a:pt x="1572" y="492"/>
                  </a:lnTo>
                  <a:lnTo>
                    <a:pt x="1540" y="468"/>
                  </a:lnTo>
                  <a:lnTo>
                    <a:pt x="1508" y="446"/>
                  </a:lnTo>
                  <a:lnTo>
                    <a:pt x="1474" y="426"/>
                  </a:lnTo>
                  <a:lnTo>
                    <a:pt x="1440" y="408"/>
                  </a:lnTo>
                  <a:lnTo>
                    <a:pt x="1406" y="392"/>
                  </a:lnTo>
                  <a:lnTo>
                    <a:pt x="1370" y="378"/>
                  </a:lnTo>
                  <a:lnTo>
                    <a:pt x="1332" y="366"/>
                  </a:lnTo>
                  <a:lnTo>
                    <a:pt x="1296" y="354"/>
                  </a:lnTo>
                  <a:lnTo>
                    <a:pt x="1256" y="346"/>
                  </a:lnTo>
                  <a:lnTo>
                    <a:pt x="1218" y="338"/>
                  </a:lnTo>
                  <a:lnTo>
                    <a:pt x="1180" y="334"/>
                  </a:lnTo>
                  <a:lnTo>
                    <a:pt x="1140" y="330"/>
                  </a:lnTo>
                  <a:lnTo>
                    <a:pt x="1100" y="330"/>
                  </a:lnTo>
                  <a:lnTo>
                    <a:pt x="1100" y="330"/>
                  </a:lnTo>
                  <a:lnTo>
                    <a:pt x="1060" y="330"/>
                  </a:lnTo>
                  <a:lnTo>
                    <a:pt x="1020" y="334"/>
                  </a:lnTo>
                  <a:lnTo>
                    <a:pt x="982" y="338"/>
                  </a:lnTo>
                  <a:lnTo>
                    <a:pt x="944" y="346"/>
                  </a:lnTo>
                  <a:lnTo>
                    <a:pt x="908" y="354"/>
                  </a:lnTo>
                  <a:lnTo>
                    <a:pt x="870" y="364"/>
                  </a:lnTo>
                  <a:lnTo>
                    <a:pt x="836" y="376"/>
                  </a:lnTo>
                  <a:lnTo>
                    <a:pt x="800" y="390"/>
                  </a:lnTo>
                  <a:lnTo>
                    <a:pt x="766" y="406"/>
                  </a:lnTo>
                  <a:lnTo>
                    <a:pt x="734" y="422"/>
                  </a:lnTo>
                  <a:lnTo>
                    <a:pt x="700" y="440"/>
                  </a:lnTo>
                  <a:lnTo>
                    <a:pt x="670" y="460"/>
                  </a:lnTo>
                  <a:lnTo>
                    <a:pt x="640" y="482"/>
                  </a:lnTo>
                  <a:lnTo>
                    <a:pt x="610" y="506"/>
                  </a:lnTo>
                  <a:lnTo>
                    <a:pt x="582" y="530"/>
                  </a:lnTo>
                  <a:lnTo>
                    <a:pt x="556" y="554"/>
                  </a:lnTo>
                  <a:lnTo>
                    <a:pt x="530" y="582"/>
                  </a:lnTo>
                  <a:lnTo>
                    <a:pt x="506" y="610"/>
                  </a:lnTo>
                  <a:lnTo>
                    <a:pt x="484" y="638"/>
                  </a:lnTo>
                  <a:lnTo>
                    <a:pt x="462" y="668"/>
                  </a:lnTo>
                  <a:lnTo>
                    <a:pt x="442" y="700"/>
                  </a:lnTo>
                  <a:lnTo>
                    <a:pt x="424" y="732"/>
                  </a:lnTo>
                  <a:lnTo>
                    <a:pt x="406" y="766"/>
                  </a:lnTo>
                  <a:lnTo>
                    <a:pt x="390" y="800"/>
                  </a:lnTo>
                  <a:lnTo>
                    <a:pt x="378" y="834"/>
                  </a:lnTo>
                  <a:lnTo>
                    <a:pt x="364" y="870"/>
                  </a:lnTo>
                  <a:lnTo>
                    <a:pt x="354" y="906"/>
                  </a:lnTo>
                  <a:lnTo>
                    <a:pt x="346" y="944"/>
                  </a:lnTo>
                  <a:lnTo>
                    <a:pt x="340" y="982"/>
                  </a:lnTo>
                  <a:lnTo>
                    <a:pt x="334" y="1020"/>
                  </a:lnTo>
                  <a:lnTo>
                    <a:pt x="332" y="1060"/>
                  </a:lnTo>
                  <a:lnTo>
                    <a:pt x="330" y="1098"/>
                  </a:lnTo>
                  <a:lnTo>
                    <a:pt x="330" y="1098"/>
                  </a:lnTo>
                  <a:lnTo>
                    <a:pt x="332" y="1138"/>
                  </a:lnTo>
                  <a:lnTo>
                    <a:pt x="334" y="1178"/>
                  </a:lnTo>
                  <a:lnTo>
                    <a:pt x="340" y="1216"/>
                  </a:lnTo>
                  <a:lnTo>
                    <a:pt x="346" y="1254"/>
                  </a:lnTo>
                  <a:lnTo>
                    <a:pt x="354" y="1290"/>
                  </a:lnTo>
                  <a:lnTo>
                    <a:pt x="364" y="1328"/>
                  </a:lnTo>
                  <a:lnTo>
                    <a:pt x="378" y="1362"/>
                  </a:lnTo>
                  <a:lnTo>
                    <a:pt x="390" y="1398"/>
                  </a:lnTo>
                  <a:lnTo>
                    <a:pt x="406" y="1432"/>
                  </a:lnTo>
                  <a:lnTo>
                    <a:pt x="424" y="1464"/>
                  </a:lnTo>
                  <a:lnTo>
                    <a:pt x="442" y="1498"/>
                  </a:lnTo>
                  <a:lnTo>
                    <a:pt x="462" y="1528"/>
                  </a:lnTo>
                  <a:lnTo>
                    <a:pt x="484" y="1558"/>
                  </a:lnTo>
                  <a:lnTo>
                    <a:pt x="506" y="1588"/>
                  </a:lnTo>
                  <a:lnTo>
                    <a:pt x="530" y="1616"/>
                  </a:lnTo>
                  <a:lnTo>
                    <a:pt x="556" y="1642"/>
                  </a:lnTo>
                  <a:lnTo>
                    <a:pt x="582" y="1668"/>
                  </a:lnTo>
                  <a:lnTo>
                    <a:pt x="610" y="1692"/>
                  </a:lnTo>
                  <a:lnTo>
                    <a:pt x="640" y="1714"/>
                  </a:lnTo>
                  <a:lnTo>
                    <a:pt x="670" y="1736"/>
                  </a:lnTo>
                  <a:lnTo>
                    <a:pt x="700" y="1756"/>
                  </a:lnTo>
                  <a:lnTo>
                    <a:pt x="734" y="1774"/>
                  </a:lnTo>
                  <a:lnTo>
                    <a:pt x="766" y="1792"/>
                  </a:lnTo>
                  <a:lnTo>
                    <a:pt x="800" y="1808"/>
                  </a:lnTo>
                  <a:lnTo>
                    <a:pt x="836" y="1820"/>
                  </a:lnTo>
                  <a:lnTo>
                    <a:pt x="870" y="1834"/>
                  </a:lnTo>
                  <a:lnTo>
                    <a:pt x="908" y="1844"/>
                  </a:lnTo>
                  <a:lnTo>
                    <a:pt x="944" y="1852"/>
                  </a:lnTo>
                  <a:lnTo>
                    <a:pt x="982" y="1858"/>
                  </a:lnTo>
                  <a:lnTo>
                    <a:pt x="1020" y="1864"/>
                  </a:lnTo>
                  <a:lnTo>
                    <a:pt x="1060" y="1866"/>
                  </a:lnTo>
                  <a:lnTo>
                    <a:pt x="1100" y="1868"/>
                  </a:lnTo>
                  <a:lnTo>
                    <a:pt x="1100" y="21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35" name="Freeform 6"/>
            <p:cNvSpPr>
              <a:spLocks/>
            </p:cNvSpPr>
            <p:nvPr userDrawn="1"/>
          </p:nvSpPr>
          <p:spPr bwMode="auto">
            <a:xfrm>
              <a:off x="272178" y="6155182"/>
              <a:ext cx="585161" cy="611741"/>
            </a:xfrm>
            <a:custGeom>
              <a:avLst/>
              <a:gdLst>
                <a:gd name="T0" fmla="*/ 1406 w 2994"/>
                <a:gd name="T1" fmla="*/ 3122 h 3130"/>
                <a:gd name="T2" fmla="*/ 1100 w 2994"/>
                <a:gd name="T3" fmla="*/ 3060 h 3130"/>
                <a:gd name="T4" fmla="*/ 820 w 2994"/>
                <a:gd name="T5" fmla="*/ 2940 h 3130"/>
                <a:gd name="T6" fmla="*/ 570 w 2994"/>
                <a:gd name="T7" fmla="*/ 2772 h 3130"/>
                <a:gd name="T8" fmla="*/ 358 w 2994"/>
                <a:gd name="T9" fmla="*/ 2560 h 3130"/>
                <a:gd name="T10" fmla="*/ 190 w 2994"/>
                <a:gd name="T11" fmla="*/ 2310 h 3130"/>
                <a:gd name="T12" fmla="*/ 70 w 2994"/>
                <a:gd name="T13" fmla="*/ 2030 h 3130"/>
                <a:gd name="T14" fmla="*/ 8 w 2994"/>
                <a:gd name="T15" fmla="*/ 1724 h 3130"/>
                <a:gd name="T16" fmla="*/ 2 w 2994"/>
                <a:gd name="T17" fmla="*/ 1484 h 3130"/>
                <a:gd name="T18" fmla="*/ 50 w 2994"/>
                <a:gd name="T19" fmla="*/ 1174 h 3130"/>
                <a:gd name="T20" fmla="*/ 154 w 2994"/>
                <a:gd name="T21" fmla="*/ 886 h 3130"/>
                <a:gd name="T22" fmla="*/ 312 w 2994"/>
                <a:gd name="T23" fmla="*/ 628 h 3130"/>
                <a:gd name="T24" fmla="*/ 514 w 2994"/>
                <a:gd name="T25" fmla="*/ 406 h 3130"/>
                <a:gd name="T26" fmla="*/ 754 w 2994"/>
                <a:gd name="T27" fmla="*/ 226 h 3130"/>
                <a:gd name="T28" fmla="*/ 1028 w 2994"/>
                <a:gd name="T29" fmla="*/ 94 h 3130"/>
                <a:gd name="T30" fmla="*/ 1328 w 2994"/>
                <a:gd name="T31" fmla="*/ 18 h 3130"/>
                <a:gd name="T32" fmla="*/ 1566 w 2994"/>
                <a:gd name="T33" fmla="*/ 0 h 3130"/>
                <a:gd name="T34" fmla="*/ 1792 w 2994"/>
                <a:gd name="T35" fmla="*/ 16 h 3130"/>
                <a:gd name="T36" fmla="*/ 2012 w 2994"/>
                <a:gd name="T37" fmla="*/ 64 h 3130"/>
                <a:gd name="T38" fmla="*/ 2220 w 2994"/>
                <a:gd name="T39" fmla="*/ 144 h 3130"/>
                <a:gd name="T40" fmla="*/ 2414 w 2994"/>
                <a:gd name="T41" fmla="*/ 250 h 3130"/>
                <a:gd name="T42" fmla="*/ 2592 w 2994"/>
                <a:gd name="T43" fmla="*/ 384 h 3130"/>
                <a:gd name="T44" fmla="*/ 2750 w 2994"/>
                <a:gd name="T45" fmla="*/ 540 h 3130"/>
                <a:gd name="T46" fmla="*/ 2884 w 2994"/>
                <a:gd name="T47" fmla="*/ 720 h 3130"/>
                <a:gd name="T48" fmla="*/ 2994 w 2994"/>
                <a:gd name="T49" fmla="*/ 922 h 3130"/>
                <a:gd name="T50" fmla="*/ 2652 w 2994"/>
                <a:gd name="T51" fmla="*/ 976 h 3130"/>
                <a:gd name="T52" fmla="*/ 2556 w 2994"/>
                <a:gd name="T53" fmla="*/ 826 h 3130"/>
                <a:gd name="T54" fmla="*/ 2440 w 2994"/>
                <a:gd name="T55" fmla="*/ 692 h 3130"/>
                <a:gd name="T56" fmla="*/ 2308 w 2994"/>
                <a:gd name="T57" fmla="*/ 576 h 3130"/>
                <a:gd name="T58" fmla="*/ 2160 w 2994"/>
                <a:gd name="T59" fmla="*/ 482 h 3130"/>
                <a:gd name="T60" fmla="*/ 2002 w 2994"/>
                <a:gd name="T61" fmla="*/ 408 h 3130"/>
                <a:gd name="T62" fmla="*/ 1832 w 2994"/>
                <a:gd name="T63" fmla="*/ 358 h 3130"/>
                <a:gd name="T64" fmla="*/ 1656 w 2994"/>
                <a:gd name="T65" fmla="*/ 332 h 3130"/>
                <a:gd name="T66" fmla="*/ 1502 w 2994"/>
                <a:gd name="T67" fmla="*/ 330 h 3130"/>
                <a:gd name="T68" fmla="*/ 1256 w 2994"/>
                <a:gd name="T69" fmla="*/ 368 h 3130"/>
                <a:gd name="T70" fmla="*/ 1030 w 2994"/>
                <a:gd name="T71" fmla="*/ 450 h 3130"/>
                <a:gd name="T72" fmla="*/ 826 w 2994"/>
                <a:gd name="T73" fmla="*/ 574 h 3130"/>
                <a:gd name="T74" fmla="*/ 650 w 2994"/>
                <a:gd name="T75" fmla="*/ 734 h 3130"/>
                <a:gd name="T76" fmla="*/ 508 w 2994"/>
                <a:gd name="T77" fmla="*/ 924 h 3130"/>
                <a:gd name="T78" fmla="*/ 404 w 2994"/>
                <a:gd name="T79" fmla="*/ 1140 h 3130"/>
                <a:gd name="T80" fmla="*/ 344 w 2994"/>
                <a:gd name="T81" fmla="*/ 1376 h 3130"/>
                <a:gd name="T82" fmla="*/ 330 w 2994"/>
                <a:gd name="T83" fmla="*/ 1564 h 3130"/>
                <a:gd name="T84" fmla="*/ 354 w 2994"/>
                <a:gd name="T85" fmla="*/ 1814 h 3130"/>
                <a:gd name="T86" fmla="*/ 426 w 2994"/>
                <a:gd name="T87" fmla="*/ 2046 h 3130"/>
                <a:gd name="T88" fmla="*/ 540 w 2994"/>
                <a:gd name="T89" fmla="*/ 2256 h 3130"/>
                <a:gd name="T90" fmla="*/ 692 w 2994"/>
                <a:gd name="T91" fmla="*/ 2438 h 3130"/>
                <a:gd name="T92" fmla="*/ 874 w 2994"/>
                <a:gd name="T93" fmla="*/ 2590 h 3130"/>
                <a:gd name="T94" fmla="*/ 1084 w 2994"/>
                <a:gd name="T95" fmla="*/ 2704 h 3130"/>
                <a:gd name="T96" fmla="*/ 1316 w 2994"/>
                <a:gd name="T97" fmla="*/ 2776 h 3130"/>
                <a:gd name="T98" fmla="*/ 1566 w 2994"/>
                <a:gd name="T99" fmla="*/ 2800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94" h="3130">
                  <a:moveTo>
                    <a:pt x="1566" y="3130"/>
                  </a:moveTo>
                  <a:lnTo>
                    <a:pt x="1566" y="3130"/>
                  </a:lnTo>
                  <a:lnTo>
                    <a:pt x="1484" y="3128"/>
                  </a:lnTo>
                  <a:lnTo>
                    <a:pt x="1406" y="3122"/>
                  </a:lnTo>
                  <a:lnTo>
                    <a:pt x="1328" y="3112"/>
                  </a:lnTo>
                  <a:lnTo>
                    <a:pt x="1250" y="3098"/>
                  </a:lnTo>
                  <a:lnTo>
                    <a:pt x="1174" y="3080"/>
                  </a:lnTo>
                  <a:lnTo>
                    <a:pt x="1100" y="3060"/>
                  </a:lnTo>
                  <a:lnTo>
                    <a:pt x="1028" y="3034"/>
                  </a:lnTo>
                  <a:lnTo>
                    <a:pt x="956" y="3006"/>
                  </a:lnTo>
                  <a:lnTo>
                    <a:pt x="888" y="2976"/>
                  </a:lnTo>
                  <a:lnTo>
                    <a:pt x="820" y="2940"/>
                  </a:lnTo>
                  <a:lnTo>
                    <a:pt x="754" y="2904"/>
                  </a:lnTo>
                  <a:lnTo>
                    <a:pt x="690" y="2862"/>
                  </a:lnTo>
                  <a:lnTo>
                    <a:pt x="630" y="2818"/>
                  </a:lnTo>
                  <a:lnTo>
                    <a:pt x="570" y="2772"/>
                  </a:lnTo>
                  <a:lnTo>
                    <a:pt x="514" y="2722"/>
                  </a:lnTo>
                  <a:lnTo>
                    <a:pt x="458" y="2672"/>
                  </a:lnTo>
                  <a:lnTo>
                    <a:pt x="408" y="2616"/>
                  </a:lnTo>
                  <a:lnTo>
                    <a:pt x="358" y="2560"/>
                  </a:lnTo>
                  <a:lnTo>
                    <a:pt x="312" y="2500"/>
                  </a:lnTo>
                  <a:lnTo>
                    <a:pt x="268" y="2440"/>
                  </a:lnTo>
                  <a:lnTo>
                    <a:pt x="226" y="2376"/>
                  </a:lnTo>
                  <a:lnTo>
                    <a:pt x="190" y="2310"/>
                  </a:lnTo>
                  <a:lnTo>
                    <a:pt x="154" y="2242"/>
                  </a:lnTo>
                  <a:lnTo>
                    <a:pt x="124" y="2174"/>
                  </a:lnTo>
                  <a:lnTo>
                    <a:pt x="96" y="2102"/>
                  </a:lnTo>
                  <a:lnTo>
                    <a:pt x="70" y="2030"/>
                  </a:lnTo>
                  <a:lnTo>
                    <a:pt x="50" y="1956"/>
                  </a:lnTo>
                  <a:lnTo>
                    <a:pt x="32" y="1880"/>
                  </a:lnTo>
                  <a:lnTo>
                    <a:pt x="18" y="1802"/>
                  </a:lnTo>
                  <a:lnTo>
                    <a:pt x="8" y="1724"/>
                  </a:lnTo>
                  <a:lnTo>
                    <a:pt x="2" y="1646"/>
                  </a:lnTo>
                  <a:lnTo>
                    <a:pt x="0" y="1564"/>
                  </a:lnTo>
                  <a:lnTo>
                    <a:pt x="0" y="1564"/>
                  </a:lnTo>
                  <a:lnTo>
                    <a:pt x="2" y="1484"/>
                  </a:lnTo>
                  <a:lnTo>
                    <a:pt x="8" y="1404"/>
                  </a:lnTo>
                  <a:lnTo>
                    <a:pt x="18" y="1326"/>
                  </a:lnTo>
                  <a:lnTo>
                    <a:pt x="32" y="1250"/>
                  </a:lnTo>
                  <a:lnTo>
                    <a:pt x="50" y="1174"/>
                  </a:lnTo>
                  <a:lnTo>
                    <a:pt x="70" y="1100"/>
                  </a:lnTo>
                  <a:lnTo>
                    <a:pt x="96" y="1026"/>
                  </a:lnTo>
                  <a:lnTo>
                    <a:pt x="124" y="956"/>
                  </a:lnTo>
                  <a:lnTo>
                    <a:pt x="154" y="886"/>
                  </a:lnTo>
                  <a:lnTo>
                    <a:pt x="190" y="820"/>
                  </a:lnTo>
                  <a:lnTo>
                    <a:pt x="226" y="754"/>
                  </a:lnTo>
                  <a:lnTo>
                    <a:pt x="268" y="690"/>
                  </a:lnTo>
                  <a:lnTo>
                    <a:pt x="312" y="628"/>
                  </a:lnTo>
                  <a:lnTo>
                    <a:pt x="358" y="570"/>
                  </a:lnTo>
                  <a:lnTo>
                    <a:pt x="408" y="512"/>
                  </a:lnTo>
                  <a:lnTo>
                    <a:pt x="458" y="458"/>
                  </a:lnTo>
                  <a:lnTo>
                    <a:pt x="514" y="406"/>
                  </a:lnTo>
                  <a:lnTo>
                    <a:pt x="570" y="358"/>
                  </a:lnTo>
                  <a:lnTo>
                    <a:pt x="630" y="310"/>
                  </a:lnTo>
                  <a:lnTo>
                    <a:pt x="690" y="266"/>
                  </a:lnTo>
                  <a:lnTo>
                    <a:pt x="754" y="226"/>
                  </a:lnTo>
                  <a:lnTo>
                    <a:pt x="820" y="188"/>
                  </a:lnTo>
                  <a:lnTo>
                    <a:pt x="888" y="154"/>
                  </a:lnTo>
                  <a:lnTo>
                    <a:pt x="956" y="122"/>
                  </a:lnTo>
                  <a:lnTo>
                    <a:pt x="1028" y="94"/>
                  </a:lnTo>
                  <a:lnTo>
                    <a:pt x="1100" y="70"/>
                  </a:lnTo>
                  <a:lnTo>
                    <a:pt x="1174" y="48"/>
                  </a:lnTo>
                  <a:lnTo>
                    <a:pt x="1250" y="30"/>
                  </a:lnTo>
                  <a:lnTo>
                    <a:pt x="1328" y="18"/>
                  </a:lnTo>
                  <a:lnTo>
                    <a:pt x="1406" y="8"/>
                  </a:lnTo>
                  <a:lnTo>
                    <a:pt x="1484" y="2"/>
                  </a:lnTo>
                  <a:lnTo>
                    <a:pt x="1566" y="0"/>
                  </a:lnTo>
                  <a:lnTo>
                    <a:pt x="1566" y="0"/>
                  </a:lnTo>
                  <a:lnTo>
                    <a:pt x="1622" y="0"/>
                  </a:lnTo>
                  <a:lnTo>
                    <a:pt x="1680" y="4"/>
                  </a:lnTo>
                  <a:lnTo>
                    <a:pt x="1736" y="8"/>
                  </a:lnTo>
                  <a:lnTo>
                    <a:pt x="1792" y="16"/>
                  </a:lnTo>
                  <a:lnTo>
                    <a:pt x="1848" y="26"/>
                  </a:lnTo>
                  <a:lnTo>
                    <a:pt x="1904" y="36"/>
                  </a:lnTo>
                  <a:lnTo>
                    <a:pt x="1958" y="50"/>
                  </a:lnTo>
                  <a:lnTo>
                    <a:pt x="2012" y="64"/>
                  </a:lnTo>
                  <a:lnTo>
                    <a:pt x="2066" y="82"/>
                  </a:lnTo>
                  <a:lnTo>
                    <a:pt x="2118" y="100"/>
                  </a:lnTo>
                  <a:lnTo>
                    <a:pt x="2170" y="120"/>
                  </a:lnTo>
                  <a:lnTo>
                    <a:pt x="2220" y="144"/>
                  </a:lnTo>
                  <a:lnTo>
                    <a:pt x="2270" y="168"/>
                  </a:lnTo>
                  <a:lnTo>
                    <a:pt x="2320" y="194"/>
                  </a:lnTo>
                  <a:lnTo>
                    <a:pt x="2368" y="220"/>
                  </a:lnTo>
                  <a:lnTo>
                    <a:pt x="2414" y="250"/>
                  </a:lnTo>
                  <a:lnTo>
                    <a:pt x="2460" y="282"/>
                  </a:lnTo>
                  <a:lnTo>
                    <a:pt x="2506" y="314"/>
                  </a:lnTo>
                  <a:lnTo>
                    <a:pt x="2550" y="348"/>
                  </a:lnTo>
                  <a:lnTo>
                    <a:pt x="2592" y="384"/>
                  </a:lnTo>
                  <a:lnTo>
                    <a:pt x="2634" y="420"/>
                  </a:lnTo>
                  <a:lnTo>
                    <a:pt x="2674" y="460"/>
                  </a:lnTo>
                  <a:lnTo>
                    <a:pt x="2712" y="500"/>
                  </a:lnTo>
                  <a:lnTo>
                    <a:pt x="2750" y="540"/>
                  </a:lnTo>
                  <a:lnTo>
                    <a:pt x="2786" y="584"/>
                  </a:lnTo>
                  <a:lnTo>
                    <a:pt x="2820" y="628"/>
                  </a:lnTo>
                  <a:lnTo>
                    <a:pt x="2852" y="674"/>
                  </a:lnTo>
                  <a:lnTo>
                    <a:pt x="2884" y="720"/>
                  </a:lnTo>
                  <a:lnTo>
                    <a:pt x="2914" y="770"/>
                  </a:lnTo>
                  <a:lnTo>
                    <a:pt x="2942" y="818"/>
                  </a:lnTo>
                  <a:lnTo>
                    <a:pt x="2968" y="870"/>
                  </a:lnTo>
                  <a:lnTo>
                    <a:pt x="2994" y="922"/>
                  </a:lnTo>
                  <a:lnTo>
                    <a:pt x="2692" y="1056"/>
                  </a:lnTo>
                  <a:lnTo>
                    <a:pt x="2692" y="1056"/>
                  </a:lnTo>
                  <a:lnTo>
                    <a:pt x="2674" y="1016"/>
                  </a:lnTo>
                  <a:lnTo>
                    <a:pt x="2652" y="976"/>
                  </a:lnTo>
                  <a:lnTo>
                    <a:pt x="2630" y="936"/>
                  </a:lnTo>
                  <a:lnTo>
                    <a:pt x="2606" y="898"/>
                  </a:lnTo>
                  <a:lnTo>
                    <a:pt x="2582" y="862"/>
                  </a:lnTo>
                  <a:lnTo>
                    <a:pt x="2556" y="826"/>
                  </a:lnTo>
                  <a:lnTo>
                    <a:pt x="2528" y="790"/>
                  </a:lnTo>
                  <a:lnTo>
                    <a:pt x="2500" y="756"/>
                  </a:lnTo>
                  <a:lnTo>
                    <a:pt x="2472" y="724"/>
                  </a:lnTo>
                  <a:lnTo>
                    <a:pt x="2440" y="692"/>
                  </a:lnTo>
                  <a:lnTo>
                    <a:pt x="2408" y="662"/>
                  </a:lnTo>
                  <a:lnTo>
                    <a:pt x="2376" y="632"/>
                  </a:lnTo>
                  <a:lnTo>
                    <a:pt x="2342" y="604"/>
                  </a:lnTo>
                  <a:lnTo>
                    <a:pt x="2308" y="576"/>
                  </a:lnTo>
                  <a:lnTo>
                    <a:pt x="2272" y="552"/>
                  </a:lnTo>
                  <a:lnTo>
                    <a:pt x="2236" y="526"/>
                  </a:lnTo>
                  <a:lnTo>
                    <a:pt x="2198" y="504"/>
                  </a:lnTo>
                  <a:lnTo>
                    <a:pt x="2160" y="482"/>
                  </a:lnTo>
                  <a:lnTo>
                    <a:pt x="2122" y="462"/>
                  </a:lnTo>
                  <a:lnTo>
                    <a:pt x="2082" y="442"/>
                  </a:lnTo>
                  <a:lnTo>
                    <a:pt x="2042" y="424"/>
                  </a:lnTo>
                  <a:lnTo>
                    <a:pt x="2002" y="408"/>
                  </a:lnTo>
                  <a:lnTo>
                    <a:pt x="1960" y="394"/>
                  </a:lnTo>
                  <a:lnTo>
                    <a:pt x="1918" y="380"/>
                  </a:lnTo>
                  <a:lnTo>
                    <a:pt x="1876" y="368"/>
                  </a:lnTo>
                  <a:lnTo>
                    <a:pt x="1832" y="358"/>
                  </a:lnTo>
                  <a:lnTo>
                    <a:pt x="1788" y="348"/>
                  </a:lnTo>
                  <a:lnTo>
                    <a:pt x="1744" y="342"/>
                  </a:lnTo>
                  <a:lnTo>
                    <a:pt x="1700" y="336"/>
                  </a:lnTo>
                  <a:lnTo>
                    <a:pt x="1656" y="332"/>
                  </a:lnTo>
                  <a:lnTo>
                    <a:pt x="1610" y="330"/>
                  </a:lnTo>
                  <a:lnTo>
                    <a:pt x="1566" y="328"/>
                  </a:lnTo>
                  <a:lnTo>
                    <a:pt x="1566" y="328"/>
                  </a:lnTo>
                  <a:lnTo>
                    <a:pt x="1502" y="330"/>
                  </a:lnTo>
                  <a:lnTo>
                    <a:pt x="1440" y="334"/>
                  </a:lnTo>
                  <a:lnTo>
                    <a:pt x="1378" y="342"/>
                  </a:lnTo>
                  <a:lnTo>
                    <a:pt x="1316" y="354"/>
                  </a:lnTo>
                  <a:lnTo>
                    <a:pt x="1256" y="368"/>
                  </a:lnTo>
                  <a:lnTo>
                    <a:pt x="1198" y="384"/>
                  </a:lnTo>
                  <a:lnTo>
                    <a:pt x="1140" y="404"/>
                  </a:lnTo>
                  <a:lnTo>
                    <a:pt x="1084" y="426"/>
                  </a:lnTo>
                  <a:lnTo>
                    <a:pt x="1030" y="450"/>
                  </a:lnTo>
                  <a:lnTo>
                    <a:pt x="976" y="478"/>
                  </a:lnTo>
                  <a:lnTo>
                    <a:pt x="924" y="508"/>
                  </a:lnTo>
                  <a:lnTo>
                    <a:pt x="874" y="540"/>
                  </a:lnTo>
                  <a:lnTo>
                    <a:pt x="826" y="574"/>
                  </a:lnTo>
                  <a:lnTo>
                    <a:pt x="780" y="612"/>
                  </a:lnTo>
                  <a:lnTo>
                    <a:pt x="734" y="650"/>
                  </a:lnTo>
                  <a:lnTo>
                    <a:pt x="692" y="690"/>
                  </a:lnTo>
                  <a:lnTo>
                    <a:pt x="650" y="734"/>
                  </a:lnTo>
                  <a:lnTo>
                    <a:pt x="612" y="778"/>
                  </a:lnTo>
                  <a:lnTo>
                    <a:pt x="576" y="826"/>
                  </a:lnTo>
                  <a:lnTo>
                    <a:pt x="540" y="874"/>
                  </a:lnTo>
                  <a:lnTo>
                    <a:pt x="508" y="924"/>
                  </a:lnTo>
                  <a:lnTo>
                    <a:pt x="478" y="976"/>
                  </a:lnTo>
                  <a:lnTo>
                    <a:pt x="452" y="1030"/>
                  </a:lnTo>
                  <a:lnTo>
                    <a:pt x="426" y="1084"/>
                  </a:lnTo>
                  <a:lnTo>
                    <a:pt x="404" y="1140"/>
                  </a:lnTo>
                  <a:lnTo>
                    <a:pt x="386" y="1198"/>
                  </a:lnTo>
                  <a:lnTo>
                    <a:pt x="368" y="1256"/>
                  </a:lnTo>
                  <a:lnTo>
                    <a:pt x="354" y="1316"/>
                  </a:lnTo>
                  <a:lnTo>
                    <a:pt x="344" y="1376"/>
                  </a:lnTo>
                  <a:lnTo>
                    <a:pt x="336" y="1438"/>
                  </a:lnTo>
                  <a:lnTo>
                    <a:pt x="332" y="1502"/>
                  </a:lnTo>
                  <a:lnTo>
                    <a:pt x="330" y="1564"/>
                  </a:lnTo>
                  <a:lnTo>
                    <a:pt x="330" y="1564"/>
                  </a:lnTo>
                  <a:lnTo>
                    <a:pt x="332" y="1628"/>
                  </a:lnTo>
                  <a:lnTo>
                    <a:pt x="336" y="1690"/>
                  </a:lnTo>
                  <a:lnTo>
                    <a:pt x="344" y="1752"/>
                  </a:lnTo>
                  <a:lnTo>
                    <a:pt x="354" y="1814"/>
                  </a:lnTo>
                  <a:lnTo>
                    <a:pt x="368" y="1874"/>
                  </a:lnTo>
                  <a:lnTo>
                    <a:pt x="386" y="1932"/>
                  </a:lnTo>
                  <a:lnTo>
                    <a:pt x="404" y="1990"/>
                  </a:lnTo>
                  <a:lnTo>
                    <a:pt x="426" y="2046"/>
                  </a:lnTo>
                  <a:lnTo>
                    <a:pt x="452" y="2100"/>
                  </a:lnTo>
                  <a:lnTo>
                    <a:pt x="478" y="2154"/>
                  </a:lnTo>
                  <a:lnTo>
                    <a:pt x="508" y="2206"/>
                  </a:lnTo>
                  <a:lnTo>
                    <a:pt x="540" y="2256"/>
                  </a:lnTo>
                  <a:lnTo>
                    <a:pt x="576" y="2304"/>
                  </a:lnTo>
                  <a:lnTo>
                    <a:pt x="612" y="2350"/>
                  </a:lnTo>
                  <a:lnTo>
                    <a:pt x="650" y="2396"/>
                  </a:lnTo>
                  <a:lnTo>
                    <a:pt x="692" y="2438"/>
                  </a:lnTo>
                  <a:lnTo>
                    <a:pt x="734" y="2480"/>
                  </a:lnTo>
                  <a:lnTo>
                    <a:pt x="780" y="2518"/>
                  </a:lnTo>
                  <a:lnTo>
                    <a:pt x="826" y="2554"/>
                  </a:lnTo>
                  <a:lnTo>
                    <a:pt x="874" y="2590"/>
                  </a:lnTo>
                  <a:lnTo>
                    <a:pt x="924" y="2622"/>
                  </a:lnTo>
                  <a:lnTo>
                    <a:pt x="976" y="2652"/>
                  </a:lnTo>
                  <a:lnTo>
                    <a:pt x="1030" y="2678"/>
                  </a:lnTo>
                  <a:lnTo>
                    <a:pt x="1084" y="2704"/>
                  </a:lnTo>
                  <a:lnTo>
                    <a:pt x="1140" y="2726"/>
                  </a:lnTo>
                  <a:lnTo>
                    <a:pt x="1198" y="2744"/>
                  </a:lnTo>
                  <a:lnTo>
                    <a:pt x="1256" y="2762"/>
                  </a:lnTo>
                  <a:lnTo>
                    <a:pt x="1316" y="2776"/>
                  </a:lnTo>
                  <a:lnTo>
                    <a:pt x="1378" y="2786"/>
                  </a:lnTo>
                  <a:lnTo>
                    <a:pt x="1440" y="2794"/>
                  </a:lnTo>
                  <a:lnTo>
                    <a:pt x="1502" y="2800"/>
                  </a:lnTo>
                  <a:lnTo>
                    <a:pt x="1566" y="2800"/>
                  </a:lnTo>
                  <a:lnTo>
                    <a:pt x="1566" y="31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39" name="Freeform 7"/>
            <p:cNvSpPr>
              <a:spLocks/>
            </p:cNvSpPr>
            <p:nvPr userDrawn="1"/>
          </p:nvSpPr>
          <p:spPr bwMode="auto">
            <a:xfrm>
              <a:off x="181101" y="6063714"/>
              <a:ext cx="784123" cy="794286"/>
            </a:xfrm>
            <a:custGeom>
              <a:avLst/>
              <a:gdLst>
                <a:gd name="T0" fmla="*/ 1926 w 4012"/>
                <a:gd name="T1" fmla="*/ 4062 h 4064"/>
                <a:gd name="T2" fmla="*/ 1722 w 4012"/>
                <a:gd name="T3" fmla="*/ 4042 h 4064"/>
                <a:gd name="T4" fmla="*/ 1524 w 4012"/>
                <a:gd name="T5" fmla="*/ 4000 h 4064"/>
                <a:gd name="T6" fmla="*/ 1334 w 4012"/>
                <a:gd name="T7" fmla="*/ 3942 h 4064"/>
                <a:gd name="T8" fmla="*/ 1152 w 4012"/>
                <a:gd name="T9" fmla="*/ 3864 h 4064"/>
                <a:gd name="T10" fmla="*/ 816 w 4012"/>
                <a:gd name="T11" fmla="*/ 3660 h 4064"/>
                <a:gd name="T12" fmla="*/ 528 w 4012"/>
                <a:gd name="T13" fmla="*/ 3398 h 4064"/>
                <a:gd name="T14" fmla="*/ 294 w 4012"/>
                <a:gd name="T15" fmla="*/ 3086 h 4064"/>
                <a:gd name="T16" fmla="*/ 160 w 4012"/>
                <a:gd name="T17" fmla="*/ 2822 h 4064"/>
                <a:gd name="T18" fmla="*/ 90 w 4012"/>
                <a:gd name="T19" fmla="*/ 2636 h 4064"/>
                <a:gd name="T20" fmla="*/ 40 w 4012"/>
                <a:gd name="T21" fmla="*/ 2442 h 4064"/>
                <a:gd name="T22" fmla="*/ 10 w 4012"/>
                <a:gd name="T23" fmla="*/ 2240 h 4064"/>
                <a:gd name="T24" fmla="*/ 0 w 4012"/>
                <a:gd name="T25" fmla="*/ 2032 h 4064"/>
                <a:gd name="T26" fmla="*/ 4 w 4012"/>
                <a:gd name="T27" fmla="*/ 1876 h 4064"/>
                <a:gd name="T28" fmla="*/ 30 w 4012"/>
                <a:gd name="T29" fmla="*/ 1674 h 4064"/>
                <a:gd name="T30" fmla="*/ 76 w 4012"/>
                <a:gd name="T31" fmla="*/ 1476 h 4064"/>
                <a:gd name="T32" fmla="*/ 140 w 4012"/>
                <a:gd name="T33" fmla="*/ 1288 h 4064"/>
                <a:gd name="T34" fmla="*/ 244 w 4012"/>
                <a:gd name="T35" fmla="*/ 1064 h 4064"/>
                <a:gd name="T36" fmla="*/ 464 w 4012"/>
                <a:gd name="T37" fmla="*/ 740 h 4064"/>
                <a:gd name="T38" fmla="*/ 740 w 4012"/>
                <a:gd name="T39" fmla="*/ 464 h 4064"/>
                <a:gd name="T40" fmla="*/ 1064 w 4012"/>
                <a:gd name="T41" fmla="*/ 246 h 4064"/>
                <a:gd name="T42" fmla="*/ 1286 w 4012"/>
                <a:gd name="T43" fmla="*/ 142 h 4064"/>
                <a:gd name="T44" fmla="*/ 1476 w 4012"/>
                <a:gd name="T45" fmla="*/ 78 h 4064"/>
                <a:gd name="T46" fmla="*/ 1672 w 4012"/>
                <a:gd name="T47" fmla="*/ 32 h 4064"/>
                <a:gd name="T48" fmla="*/ 1876 w 4012"/>
                <a:gd name="T49" fmla="*/ 6 h 4064"/>
                <a:gd name="T50" fmla="*/ 2032 w 4012"/>
                <a:gd name="T51" fmla="*/ 0 h 4064"/>
                <a:gd name="T52" fmla="*/ 2382 w 4012"/>
                <a:gd name="T53" fmla="*/ 30 h 4064"/>
                <a:gd name="T54" fmla="*/ 2714 w 4012"/>
                <a:gd name="T55" fmla="*/ 116 h 4064"/>
                <a:gd name="T56" fmla="*/ 3020 w 4012"/>
                <a:gd name="T57" fmla="*/ 254 h 4064"/>
                <a:gd name="T58" fmla="*/ 3300 w 4012"/>
                <a:gd name="T59" fmla="*/ 440 h 4064"/>
                <a:gd name="T60" fmla="*/ 3544 w 4012"/>
                <a:gd name="T61" fmla="*/ 670 h 4064"/>
                <a:gd name="T62" fmla="*/ 3746 w 4012"/>
                <a:gd name="T63" fmla="*/ 938 h 4064"/>
                <a:gd name="T64" fmla="*/ 3906 w 4012"/>
                <a:gd name="T65" fmla="*/ 1242 h 4064"/>
                <a:gd name="T66" fmla="*/ 4012 w 4012"/>
                <a:gd name="T67" fmla="*/ 1576 h 4064"/>
                <a:gd name="T68" fmla="*/ 3652 w 4012"/>
                <a:gd name="T69" fmla="*/ 1506 h 4064"/>
                <a:gd name="T70" fmla="*/ 3540 w 4012"/>
                <a:gd name="T71" fmla="*/ 1240 h 4064"/>
                <a:gd name="T72" fmla="*/ 3388 w 4012"/>
                <a:gd name="T73" fmla="*/ 1000 h 4064"/>
                <a:gd name="T74" fmla="*/ 3200 w 4012"/>
                <a:gd name="T75" fmla="*/ 790 h 4064"/>
                <a:gd name="T76" fmla="*/ 2980 w 4012"/>
                <a:gd name="T77" fmla="*/ 616 h 4064"/>
                <a:gd name="T78" fmla="*/ 2734 w 4012"/>
                <a:gd name="T79" fmla="*/ 480 h 4064"/>
                <a:gd name="T80" fmla="*/ 2466 w 4012"/>
                <a:gd name="T81" fmla="*/ 384 h 4064"/>
                <a:gd name="T82" fmla="*/ 2180 w 4012"/>
                <a:gd name="T83" fmla="*/ 336 h 4064"/>
                <a:gd name="T84" fmla="*/ 1944 w 4012"/>
                <a:gd name="T85" fmla="*/ 332 h 4064"/>
                <a:gd name="T86" fmla="*/ 1606 w 4012"/>
                <a:gd name="T87" fmla="*/ 384 h 4064"/>
                <a:gd name="T88" fmla="*/ 1294 w 4012"/>
                <a:gd name="T89" fmla="*/ 498 h 4064"/>
                <a:gd name="T90" fmla="*/ 1014 w 4012"/>
                <a:gd name="T91" fmla="*/ 668 h 4064"/>
                <a:gd name="T92" fmla="*/ 772 w 4012"/>
                <a:gd name="T93" fmla="*/ 888 h 4064"/>
                <a:gd name="T94" fmla="*/ 576 w 4012"/>
                <a:gd name="T95" fmla="*/ 1150 h 4064"/>
                <a:gd name="T96" fmla="*/ 432 w 4012"/>
                <a:gd name="T97" fmla="*/ 1448 h 4064"/>
                <a:gd name="T98" fmla="*/ 348 w 4012"/>
                <a:gd name="T99" fmla="*/ 1774 h 4064"/>
                <a:gd name="T100" fmla="*/ 328 w 4012"/>
                <a:gd name="T101" fmla="*/ 2032 h 4064"/>
                <a:gd name="T102" fmla="*/ 364 w 4012"/>
                <a:gd name="T103" fmla="*/ 2376 h 4064"/>
                <a:gd name="T104" fmla="*/ 462 w 4012"/>
                <a:gd name="T105" fmla="*/ 2694 h 4064"/>
                <a:gd name="T106" fmla="*/ 620 w 4012"/>
                <a:gd name="T107" fmla="*/ 2984 h 4064"/>
                <a:gd name="T108" fmla="*/ 828 w 4012"/>
                <a:gd name="T109" fmla="*/ 3236 h 4064"/>
                <a:gd name="T110" fmla="*/ 1080 w 4012"/>
                <a:gd name="T111" fmla="*/ 3444 h 4064"/>
                <a:gd name="T112" fmla="*/ 1370 w 4012"/>
                <a:gd name="T113" fmla="*/ 3602 h 4064"/>
                <a:gd name="T114" fmla="*/ 1688 w 4012"/>
                <a:gd name="T115" fmla="*/ 3700 h 4064"/>
                <a:gd name="T116" fmla="*/ 2032 w 4012"/>
                <a:gd name="T117" fmla="*/ 3736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2" h="4064">
                  <a:moveTo>
                    <a:pt x="2032" y="4064"/>
                  </a:moveTo>
                  <a:lnTo>
                    <a:pt x="2032" y="4064"/>
                  </a:lnTo>
                  <a:lnTo>
                    <a:pt x="1980" y="4064"/>
                  </a:lnTo>
                  <a:lnTo>
                    <a:pt x="1926" y="4062"/>
                  </a:lnTo>
                  <a:lnTo>
                    <a:pt x="1876" y="4060"/>
                  </a:lnTo>
                  <a:lnTo>
                    <a:pt x="1824" y="4054"/>
                  </a:lnTo>
                  <a:lnTo>
                    <a:pt x="1772" y="4048"/>
                  </a:lnTo>
                  <a:lnTo>
                    <a:pt x="1722" y="4042"/>
                  </a:lnTo>
                  <a:lnTo>
                    <a:pt x="1672" y="4034"/>
                  </a:lnTo>
                  <a:lnTo>
                    <a:pt x="1622" y="4024"/>
                  </a:lnTo>
                  <a:lnTo>
                    <a:pt x="1572" y="4012"/>
                  </a:lnTo>
                  <a:lnTo>
                    <a:pt x="1524" y="4000"/>
                  </a:lnTo>
                  <a:lnTo>
                    <a:pt x="1476" y="3988"/>
                  </a:lnTo>
                  <a:lnTo>
                    <a:pt x="1428" y="3974"/>
                  </a:lnTo>
                  <a:lnTo>
                    <a:pt x="1380" y="3958"/>
                  </a:lnTo>
                  <a:lnTo>
                    <a:pt x="1334" y="3942"/>
                  </a:lnTo>
                  <a:lnTo>
                    <a:pt x="1286" y="3924"/>
                  </a:lnTo>
                  <a:lnTo>
                    <a:pt x="1242" y="3904"/>
                  </a:lnTo>
                  <a:lnTo>
                    <a:pt x="1196" y="3886"/>
                  </a:lnTo>
                  <a:lnTo>
                    <a:pt x="1152" y="3864"/>
                  </a:lnTo>
                  <a:lnTo>
                    <a:pt x="1064" y="3820"/>
                  </a:lnTo>
                  <a:lnTo>
                    <a:pt x="978" y="3770"/>
                  </a:lnTo>
                  <a:lnTo>
                    <a:pt x="896" y="3718"/>
                  </a:lnTo>
                  <a:lnTo>
                    <a:pt x="816" y="3660"/>
                  </a:lnTo>
                  <a:lnTo>
                    <a:pt x="740" y="3600"/>
                  </a:lnTo>
                  <a:lnTo>
                    <a:pt x="666" y="3536"/>
                  </a:lnTo>
                  <a:lnTo>
                    <a:pt x="594" y="3470"/>
                  </a:lnTo>
                  <a:lnTo>
                    <a:pt x="528" y="3398"/>
                  </a:lnTo>
                  <a:lnTo>
                    <a:pt x="464" y="3324"/>
                  </a:lnTo>
                  <a:lnTo>
                    <a:pt x="404" y="3248"/>
                  </a:lnTo>
                  <a:lnTo>
                    <a:pt x="346" y="3168"/>
                  </a:lnTo>
                  <a:lnTo>
                    <a:pt x="294" y="3086"/>
                  </a:lnTo>
                  <a:lnTo>
                    <a:pt x="244" y="3000"/>
                  </a:lnTo>
                  <a:lnTo>
                    <a:pt x="200" y="2912"/>
                  </a:lnTo>
                  <a:lnTo>
                    <a:pt x="178" y="2868"/>
                  </a:lnTo>
                  <a:lnTo>
                    <a:pt x="160" y="2822"/>
                  </a:lnTo>
                  <a:lnTo>
                    <a:pt x="140" y="2778"/>
                  </a:lnTo>
                  <a:lnTo>
                    <a:pt x="122" y="2730"/>
                  </a:lnTo>
                  <a:lnTo>
                    <a:pt x="106" y="2684"/>
                  </a:lnTo>
                  <a:lnTo>
                    <a:pt x="90" y="2636"/>
                  </a:lnTo>
                  <a:lnTo>
                    <a:pt x="76" y="2588"/>
                  </a:lnTo>
                  <a:lnTo>
                    <a:pt x="64" y="2540"/>
                  </a:lnTo>
                  <a:lnTo>
                    <a:pt x="52" y="2492"/>
                  </a:lnTo>
                  <a:lnTo>
                    <a:pt x="40" y="2442"/>
                  </a:lnTo>
                  <a:lnTo>
                    <a:pt x="30" y="2392"/>
                  </a:lnTo>
                  <a:lnTo>
                    <a:pt x="22" y="2342"/>
                  </a:lnTo>
                  <a:lnTo>
                    <a:pt x="16" y="2292"/>
                  </a:lnTo>
                  <a:lnTo>
                    <a:pt x="10" y="2240"/>
                  </a:lnTo>
                  <a:lnTo>
                    <a:pt x="4" y="2188"/>
                  </a:lnTo>
                  <a:lnTo>
                    <a:pt x="2" y="2138"/>
                  </a:lnTo>
                  <a:lnTo>
                    <a:pt x="0" y="2084"/>
                  </a:lnTo>
                  <a:lnTo>
                    <a:pt x="0" y="2032"/>
                  </a:lnTo>
                  <a:lnTo>
                    <a:pt x="0" y="2032"/>
                  </a:lnTo>
                  <a:lnTo>
                    <a:pt x="0" y="1980"/>
                  </a:lnTo>
                  <a:lnTo>
                    <a:pt x="2" y="1928"/>
                  </a:lnTo>
                  <a:lnTo>
                    <a:pt x="4" y="1876"/>
                  </a:lnTo>
                  <a:lnTo>
                    <a:pt x="10" y="1826"/>
                  </a:lnTo>
                  <a:lnTo>
                    <a:pt x="16" y="1774"/>
                  </a:lnTo>
                  <a:lnTo>
                    <a:pt x="22" y="1724"/>
                  </a:lnTo>
                  <a:lnTo>
                    <a:pt x="30" y="1674"/>
                  </a:lnTo>
                  <a:lnTo>
                    <a:pt x="40" y="1624"/>
                  </a:lnTo>
                  <a:lnTo>
                    <a:pt x="52" y="1574"/>
                  </a:lnTo>
                  <a:lnTo>
                    <a:pt x="64" y="1526"/>
                  </a:lnTo>
                  <a:lnTo>
                    <a:pt x="76" y="1476"/>
                  </a:lnTo>
                  <a:lnTo>
                    <a:pt x="90" y="1428"/>
                  </a:lnTo>
                  <a:lnTo>
                    <a:pt x="106" y="1382"/>
                  </a:lnTo>
                  <a:lnTo>
                    <a:pt x="122" y="1334"/>
                  </a:lnTo>
                  <a:lnTo>
                    <a:pt x="140" y="1288"/>
                  </a:lnTo>
                  <a:lnTo>
                    <a:pt x="160" y="1242"/>
                  </a:lnTo>
                  <a:lnTo>
                    <a:pt x="178" y="1196"/>
                  </a:lnTo>
                  <a:lnTo>
                    <a:pt x="200" y="1152"/>
                  </a:lnTo>
                  <a:lnTo>
                    <a:pt x="244" y="1064"/>
                  </a:lnTo>
                  <a:lnTo>
                    <a:pt x="294" y="980"/>
                  </a:lnTo>
                  <a:lnTo>
                    <a:pt x="346" y="898"/>
                  </a:lnTo>
                  <a:lnTo>
                    <a:pt x="404" y="818"/>
                  </a:lnTo>
                  <a:lnTo>
                    <a:pt x="464" y="740"/>
                  </a:lnTo>
                  <a:lnTo>
                    <a:pt x="528" y="666"/>
                  </a:lnTo>
                  <a:lnTo>
                    <a:pt x="594" y="596"/>
                  </a:lnTo>
                  <a:lnTo>
                    <a:pt x="666" y="528"/>
                  </a:lnTo>
                  <a:lnTo>
                    <a:pt x="740" y="464"/>
                  </a:lnTo>
                  <a:lnTo>
                    <a:pt x="816" y="404"/>
                  </a:lnTo>
                  <a:lnTo>
                    <a:pt x="896" y="348"/>
                  </a:lnTo>
                  <a:lnTo>
                    <a:pt x="978" y="294"/>
                  </a:lnTo>
                  <a:lnTo>
                    <a:pt x="1064" y="246"/>
                  </a:lnTo>
                  <a:lnTo>
                    <a:pt x="1152" y="200"/>
                  </a:lnTo>
                  <a:lnTo>
                    <a:pt x="1196" y="180"/>
                  </a:lnTo>
                  <a:lnTo>
                    <a:pt x="1242" y="160"/>
                  </a:lnTo>
                  <a:lnTo>
                    <a:pt x="1286" y="142"/>
                  </a:lnTo>
                  <a:lnTo>
                    <a:pt x="1334" y="124"/>
                  </a:lnTo>
                  <a:lnTo>
                    <a:pt x="1380" y="108"/>
                  </a:lnTo>
                  <a:lnTo>
                    <a:pt x="1428" y="92"/>
                  </a:lnTo>
                  <a:lnTo>
                    <a:pt x="1476" y="78"/>
                  </a:lnTo>
                  <a:lnTo>
                    <a:pt x="1524" y="64"/>
                  </a:lnTo>
                  <a:lnTo>
                    <a:pt x="1572" y="52"/>
                  </a:lnTo>
                  <a:lnTo>
                    <a:pt x="1622" y="42"/>
                  </a:lnTo>
                  <a:lnTo>
                    <a:pt x="1672" y="32"/>
                  </a:lnTo>
                  <a:lnTo>
                    <a:pt x="1722" y="24"/>
                  </a:lnTo>
                  <a:lnTo>
                    <a:pt x="1772" y="16"/>
                  </a:lnTo>
                  <a:lnTo>
                    <a:pt x="1824" y="10"/>
                  </a:lnTo>
                  <a:lnTo>
                    <a:pt x="1876" y="6"/>
                  </a:lnTo>
                  <a:lnTo>
                    <a:pt x="1926" y="2"/>
                  </a:lnTo>
                  <a:lnTo>
                    <a:pt x="1980" y="0"/>
                  </a:lnTo>
                  <a:lnTo>
                    <a:pt x="2032" y="0"/>
                  </a:lnTo>
                  <a:lnTo>
                    <a:pt x="2032" y="0"/>
                  </a:lnTo>
                  <a:lnTo>
                    <a:pt x="2120" y="2"/>
                  </a:lnTo>
                  <a:lnTo>
                    <a:pt x="2208" y="8"/>
                  </a:lnTo>
                  <a:lnTo>
                    <a:pt x="2296" y="16"/>
                  </a:lnTo>
                  <a:lnTo>
                    <a:pt x="2382" y="30"/>
                  </a:lnTo>
                  <a:lnTo>
                    <a:pt x="2466" y="46"/>
                  </a:lnTo>
                  <a:lnTo>
                    <a:pt x="2550" y="66"/>
                  </a:lnTo>
                  <a:lnTo>
                    <a:pt x="2632" y="90"/>
                  </a:lnTo>
                  <a:lnTo>
                    <a:pt x="2714" y="116"/>
                  </a:lnTo>
                  <a:lnTo>
                    <a:pt x="2792" y="146"/>
                  </a:lnTo>
                  <a:lnTo>
                    <a:pt x="2870" y="178"/>
                  </a:lnTo>
                  <a:lnTo>
                    <a:pt x="2946" y="214"/>
                  </a:lnTo>
                  <a:lnTo>
                    <a:pt x="3020" y="254"/>
                  </a:lnTo>
                  <a:lnTo>
                    <a:pt x="3094" y="296"/>
                  </a:lnTo>
                  <a:lnTo>
                    <a:pt x="3164" y="342"/>
                  </a:lnTo>
                  <a:lnTo>
                    <a:pt x="3232" y="390"/>
                  </a:lnTo>
                  <a:lnTo>
                    <a:pt x="3300" y="440"/>
                  </a:lnTo>
                  <a:lnTo>
                    <a:pt x="3364" y="494"/>
                  </a:lnTo>
                  <a:lnTo>
                    <a:pt x="3426" y="550"/>
                  </a:lnTo>
                  <a:lnTo>
                    <a:pt x="3486" y="608"/>
                  </a:lnTo>
                  <a:lnTo>
                    <a:pt x="3544" y="670"/>
                  </a:lnTo>
                  <a:lnTo>
                    <a:pt x="3598" y="734"/>
                  </a:lnTo>
                  <a:lnTo>
                    <a:pt x="3650" y="800"/>
                  </a:lnTo>
                  <a:lnTo>
                    <a:pt x="3700" y="868"/>
                  </a:lnTo>
                  <a:lnTo>
                    <a:pt x="3746" y="938"/>
                  </a:lnTo>
                  <a:lnTo>
                    <a:pt x="3790" y="1012"/>
                  </a:lnTo>
                  <a:lnTo>
                    <a:pt x="3832" y="1086"/>
                  </a:lnTo>
                  <a:lnTo>
                    <a:pt x="3870" y="1162"/>
                  </a:lnTo>
                  <a:lnTo>
                    <a:pt x="3906" y="1242"/>
                  </a:lnTo>
                  <a:lnTo>
                    <a:pt x="3936" y="1322"/>
                  </a:lnTo>
                  <a:lnTo>
                    <a:pt x="3966" y="1406"/>
                  </a:lnTo>
                  <a:lnTo>
                    <a:pt x="3990" y="1490"/>
                  </a:lnTo>
                  <a:lnTo>
                    <a:pt x="4012" y="1576"/>
                  </a:lnTo>
                  <a:lnTo>
                    <a:pt x="3692" y="1650"/>
                  </a:lnTo>
                  <a:lnTo>
                    <a:pt x="3692" y="1650"/>
                  </a:lnTo>
                  <a:lnTo>
                    <a:pt x="3672" y="1578"/>
                  </a:lnTo>
                  <a:lnTo>
                    <a:pt x="3652" y="1506"/>
                  </a:lnTo>
                  <a:lnTo>
                    <a:pt x="3628" y="1438"/>
                  </a:lnTo>
                  <a:lnTo>
                    <a:pt x="3602" y="1370"/>
                  </a:lnTo>
                  <a:lnTo>
                    <a:pt x="3572" y="1304"/>
                  </a:lnTo>
                  <a:lnTo>
                    <a:pt x="3540" y="1240"/>
                  </a:lnTo>
                  <a:lnTo>
                    <a:pt x="3506" y="1176"/>
                  </a:lnTo>
                  <a:lnTo>
                    <a:pt x="3468" y="1116"/>
                  </a:lnTo>
                  <a:lnTo>
                    <a:pt x="3430" y="1056"/>
                  </a:lnTo>
                  <a:lnTo>
                    <a:pt x="3388" y="1000"/>
                  </a:lnTo>
                  <a:lnTo>
                    <a:pt x="3344" y="944"/>
                  </a:lnTo>
                  <a:lnTo>
                    <a:pt x="3298" y="890"/>
                  </a:lnTo>
                  <a:lnTo>
                    <a:pt x="3250" y="840"/>
                  </a:lnTo>
                  <a:lnTo>
                    <a:pt x="3200" y="790"/>
                  </a:lnTo>
                  <a:lnTo>
                    <a:pt x="3148" y="742"/>
                  </a:lnTo>
                  <a:lnTo>
                    <a:pt x="3094" y="698"/>
                  </a:lnTo>
                  <a:lnTo>
                    <a:pt x="3038" y="656"/>
                  </a:lnTo>
                  <a:lnTo>
                    <a:pt x="2980" y="616"/>
                  </a:lnTo>
                  <a:lnTo>
                    <a:pt x="2922" y="578"/>
                  </a:lnTo>
                  <a:lnTo>
                    <a:pt x="2860" y="542"/>
                  </a:lnTo>
                  <a:lnTo>
                    <a:pt x="2798" y="510"/>
                  </a:lnTo>
                  <a:lnTo>
                    <a:pt x="2734" y="480"/>
                  </a:lnTo>
                  <a:lnTo>
                    <a:pt x="2670" y="452"/>
                  </a:lnTo>
                  <a:lnTo>
                    <a:pt x="2602" y="426"/>
                  </a:lnTo>
                  <a:lnTo>
                    <a:pt x="2534" y="404"/>
                  </a:lnTo>
                  <a:lnTo>
                    <a:pt x="2466" y="384"/>
                  </a:lnTo>
                  <a:lnTo>
                    <a:pt x="2396" y="368"/>
                  </a:lnTo>
                  <a:lnTo>
                    <a:pt x="2324" y="354"/>
                  </a:lnTo>
                  <a:lnTo>
                    <a:pt x="2252" y="344"/>
                  </a:lnTo>
                  <a:lnTo>
                    <a:pt x="2180" y="336"/>
                  </a:lnTo>
                  <a:lnTo>
                    <a:pt x="2106" y="332"/>
                  </a:lnTo>
                  <a:lnTo>
                    <a:pt x="2032" y="330"/>
                  </a:lnTo>
                  <a:lnTo>
                    <a:pt x="2032" y="330"/>
                  </a:lnTo>
                  <a:lnTo>
                    <a:pt x="1944" y="332"/>
                  </a:lnTo>
                  <a:lnTo>
                    <a:pt x="1858" y="338"/>
                  </a:lnTo>
                  <a:lnTo>
                    <a:pt x="1772" y="350"/>
                  </a:lnTo>
                  <a:lnTo>
                    <a:pt x="1688" y="364"/>
                  </a:lnTo>
                  <a:lnTo>
                    <a:pt x="1606" y="384"/>
                  </a:lnTo>
                  <a:lnTo>
                    <a:pt x="1526" y="406"/>
                  </a:lnTo>
                  <a:lnTo>
                    <a:pt x="1446" y="434"/>
                  </a:lnTo>
                  <a:lnTo>
                    <a:pt x="1370" y="464"/>
                  </a:lnTo>
                  <a:lnTo>
                    <a:pt x="1294" y="498"/>
                  </a:lnTo>
                  <a:lnTo>
                    <a:pt x="1220" y="536"/>
                  </a:lnTo>
                  <a:lnTo>
                    <a:pt x="1150" y="576"/>
                  </a:lnTo>
                  <a:lnTo>
                    <a:pt x="1080" y="620"/>
                  </a:lnTo>
                  <a:lnTo>
                    <a:pt x="1014" y="668"/>
                  </a:lnTo>
                  <a:lnTo>
                    <a:pt x="948" y="718"/>
                  </a:lnTo>
                  <a:lnTo>
                    <a:pt x="886" y="772"/>
                  </a:lnTo>
                  <a:lnTo>
                    <a:pt x="828" y="828"/>
                  </a:lnTo>
                  <a:lnTo>
                    <a:pt x="772" y="888"/>
                  </a:lnTo>
                  <a:lnTo>
                    <a:pt x="718" y="950"/>
                  </a:lnTo>
                  <a:lnTo>
                    <a:pt x="668" y="1014"/>
                  </a:lnTo>
                  <a:lnTo>
                    <a:pt x="620" y="1082"/>
                  </a:lnTo>
                  <a:lnTo>
                    <a:pt x="576" y="1150"/>
                  </a:lnTo>
                  <a:lnTo>
                    <a:pt x="534" y="1222"/>
                  </a:lnTo>
                  <a:lnTo>
                    <a:pt x="496" y="1294"/>
                  </a:lnTo>
                  <a:lnTo>
                    <a:pt x="462" y="1370"/>
                  </a:lnTo>
                  <a:lnTo>
                    <a:pt x="432" y="1448"/>
                  </a:lnTo>
                  <a:lnTo>
                    <a:pt x="406" y="1526"/>
                  </a:lnTo>
                  <a:lnTo>
                    <a:pt x="382" y="1608"/>
                  </a:lnTo>
                  <a:lnTo>
                    <a:pt x="364" y="1690"/>
                  </a:lnTo>
                  <a:lnTo>
                    <a:pt x="348" y="1774"/>
                  </a:lnTo>
                  <a:lnTo>
                    <a:pt x="338" y="1858"/>
                  </a:lnTo>
                  <a:lnTo>
                    <a:pt x="330" y="1946"/>
                  </a:lnTo>
                  <a:lnTo>
                    <a:pt x="328" y="2032"/>
                  </a:lnTo>
                  <a:lnTo>
                    <a:pt x="328" y="2032"/>
                  </a:lnTo>
                  <a:lnTo>
                    <a:pt x="330" y="2120"/>
                  </a:lnTo>
                  <a:lnTo>
                    <a:pt x="338" y="2206"/>
                  </a:lnTo>
                  <a:lnTo>
                    <a:pt x="348" y="2292"/>
                  </a:lnTo>
                  <a:lnTo>
                    <a:pt x="364" y="2376"/>
                  </a:lnTo>
                  <a:lnTo>
                    <a:pt x="382" y="2458"/>
                  </a:lnTo>
                  <a:lnTo>
                    <a:pt x="406" y="2538"/>
                  </a:lnTo>
                  <a:lnTo>
                    <a:pt x="432" y="2618"/>
                  </a:lnTo>
                  <a:lnTo>
                    <a:pt x="462" y="2694"/>
                  </a:lnTo>
                  <a:lnTo>
                    <a:pt x="496" y="2770"/>
                  </a:lnTo>
                  <a:lnTo>
                    <a:pt x="534" y="2844"/>
                  </a:lnTo>
                  <a:lnTo>
                    <a:pt x="576" y="2914"/>
                  </a:lnTo>
                  <a:lnTo>
                    <a:pt x="620" y="2984"/>
                  </a:lnTo>
                  <a:lnTo>
                    <a:pt x="668" y="3050"/>
                  </a:lnTo>
                  <a:lnTo>
                    <a:pt x="718" y="3116"/>
                  </a:lnTo>
                  <a:lnTo>
                    <a:pt x="772" y="3178"/>
                  </a:lnTo>
                  <a:lnTo>
                    <a:pt x="828" y="3236"/>
                  </a:lnTo>
                  <a:lnTo>
                    <a:pt x="886" y="3292"/>
                  </a:lnTo>
                  <a:lnTo>
                    <a:pt x="948" y="3346"/>
                  </a:lnTo>
                  <a:lnTo>
                    <a:pt x="1014" y="3396"/>
                  </a:lnTo>
                  <a:lnTo>
                    <a:pt x="1080" y="3444"/>
                  </a:lnTo>
                  <a:lnTo>
                    <a:pt x="1150" y="3488"/>
                  </a:lnTo>
                  <a:lnTo>
                    <a:pt x="1220" y="3530"/>
                  </a:lnTo>
                  <a:lnTo>
                    <a:pt x="1294" y="3568"/>
                  </a:lnTo>
                  <a:lnTo>
                    <a:pt x="1370" y="3602"/>
                  </a:lnTo>
                  <a:lnTo>
                    <a:pt x="1446" y="3632"/>
                  </a:lnTo>
                  <a:lnTo>
                    <a:pt x="1526" y="3658"/>
                  </a:lnTo>
                  <a:lnTo>
                    <a:pt x="1606" y="3682"/>
                  </a:lnTo>
                  <a:lnTo>
                    <a:pt x="1688" y="3700"/>
                  </a:lnTo>
                  <a:lnTo>
                    <a:pt x="1772" y="3716"/>
                  </a:lnTo>
                  <a:lnTo>
                    <a:pt x="1858" y="3726"/>
                  </a:lnTo>
                  <a:lnTo>
                    <a:pt x="1944" y="3734"/>
                  </a:lnTo>
                  <a:lnTo>
                    <a:pt x="2032" y="3736"/>
                  </a:lnTo>
                  <a:lnTo>
                    <a:pt x="2032" y="40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40" name="Freeform 8"/>
            <p:cNvSpPr>
              <a:spLocks/>
            </p:cNvSpPr>
            <p:nvPr userDrawn="1"/>
          </p:nvSpPr>
          <p:spPr bwMode="auto">
            <a:xfrm>
              <a:off x="365601" y="6482356"/>
              <a:ext cx="212644" cy="193490"/>
            </a:xfrm>
            <a:custGeom>
              <a:avLst/>
              <a:gdLst>
                <a:gd name="T0" fmla="*/ 1088 w 1088"/>
                <a:gd name="T1" fmla="*/ 990 h 990"/>
                <a:gd name="T2" fmla="*/ 986 w 1088"/>
                <a:gd name="T3" fmla="*/ 984 h 990"/>
                <a:gd name="T4" fmla="*/ 888 w 1088"/>
                <a:gd name="T5" fmla="*/ 970 h 990"/>
                <a:gd name="T6" fmla="*/ 792 w 1088"/>
                <a:gd name="T7" fmla="*/ 948 h 990"/>
                <a:gd name="T8" fmla="*/ 698 w 1088"/>
                <a:gd name="T9" fmla="*/ 918 h 990"/>
                <a:gd name="T10" fmla="*/ 610 w 1088"/>
                <a:gd name="T11" fmla="*/ 878 h 990"/>
                <a:gd name="T12" fmla="*/ 524 w 1088"/>
                <a:gd name="T13" fmla="*/ 832 h 990"/>
                <a:gd name="T14" fmla="*/ 444 w 1088"/>
                <a:gd name="T15" fmla="*/ 780 h 990"/>
                <a:gd name="T16" fmla="*/ 368 w 1088"/>
                <a:gd name="T17" fmla="*/ 720 h 990"/>
                <a:gd name="T18" fmla="*/ 298 w 1088"/>
                <a:gd name="T19" fmla="*/ 652 h 990"/>
                <a:gd name="T20" fmla="*/ 234 w 1088"/>
                <a:gd name="T21" fmla="*/ 580 h 990"/>
                <a:gd name="T22" fmla="*/ 176 w 1088"/>
                <a:gd name="T23" fmla="*/ 504 h 990"/>
                <a:gd name="T24" fmla="*/ 126 w 1088"/>
                <a:gd name="T25" fmla="*/ 420 h 990"/>
                <a:gd name="T26" fmla="*/ 82 w 1088"/>
                <a:gd name="T27" fmla="*/ 332 h 990"/>
                <a:gd name="T28" fmla="*/ 46 w 1088"/>
                <a:gd name="T29" fmla="*/ 240 h 990"/>
                <a:gd name="T30" fmla="*/ 18 w 1088"/>
                <a:gd name="T31" fmla="*/ 146 h 990"/>
                <a:gd name="T32" fmla="*/ 0 w 1088"/>
                <a:gd name="T33" fmla="*/ 46 h 990"/>
                <a:gd name="T34" fmla="*/ 326 w 1088"/>
                <a:gd name="T35" fmla="*/ 0 h 990"/>
                <a:gd name="T36" fmla="*/ 340 w 1088"/>
                <a:gd name="T37" fmla="*/ 70 h 990"/>
                <a:gd name="T38" fmla="*/ 358 w 1088"/>
                <a:gd name="T39" fmla="*/ 136 h 990"/>
                <a:gd name="T40" fmla="*/ 384 w 1088"/>
                <a:gd name="T41" fmla="*/ 200 h 990"/>
                <a:gd name="T42" fmla="*/ 414 w 1088"/>
                <a:gd name="T43" fmla="*/ 262 h 990"/>
                <a:gd name="T44" fmla="*/ 450 w 1088"/>
                <a:gd name="T45" fmla="*/ 320 h 990"/>
                <a:gd name="T46" fmla="*/ 490 w 1088"/>
                <a:gd name="T47" fmla="*/ 374 h 990"/>
                <a:gd name="T48" fmla="*/ 534 w 1088"/>
                <a:gd name="T49" fmla="*/ 424 h 990"/>
                <a:gd name="T50" fmla="*/ 584 w 1088"/>
                <a:gd name="T51" fmla="*/ 470 h 990"/>
                <a:gd name="T52" fmla="*/ 636 w 1088"/>
                <a:gd name="T53" fmla="*/ 512 h 990"/>
                <a:gd name="T54" fmla="*/ 694 w 1088"/>
                <a:gd name="T55" fmla="*/ 550 h 990"/>
                <a:gd name="T56" fmla="*/ 752 w 1088"/>
                <a:gd name="T57" fmla="*/ 582 h 990"/>
                <a:gd name="T58" fmla="*/ 816 w 1088"/>
                <a:gd name="T59" fmla="*/ 610 h 990"/>
                <a:gd name="T60" fmla="*/ 880 w 1088"/>
                <a:gd name="T61" fmla="*/ 632 h 990"/>
                <a:gd name="T62" fmla="*/ 948 w 1088"/>
                <a:gd name="T63" fmla="*/ 646 h 990"/>
                <a:gd name="T64" fmla="*/ 1016 w 1088"/>
                <a:gd name="T65" fmla="*/ 656 h 990"/>
                <a:gd name="T66" fmla="*/ 1088 w 1088"/>
                <a:gd name="T67" fmla="*/ 66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8" h="990">
                  <a:moveTo>
                    <a:pt x="1088" y="990"/>
                  </a:moveTo>
                  <a:lnTo>
                    <a:pt x="1088" y="990"/>
                  </a:lnTo>
                  <a:lnTo>
                    <a:pt x="1036" y="988"/>
                  </a:lnTo>
                  <a:lnTo>
                    <a:pt x="986" y="984"/>
                  </a:lnTo>
                  <a:lnTo>
                    <a:pt x="936" y="978"/>
                  </a:lnTo>
                  <a:lnTo>
                    <a:pt x="888" y="970"/>
                  </a:lnTo>
                  <a:lnTo>
                    <a:pt x="840" y="960"/>
                  </a:lnTo>
                  <a:lnTo>
                    <a:pt x="792" y="948"/>
                  </a:lnTo>
                  <a:lnTo>
                    <a:pt x="744" y="934"/>
                  </a:lnTo>
                  <a:lnTo>
                    <a:pt x="698" y="918"/>
                  </a:lnTo>
                  <a:lnTo>
                    <a:pt x="654" y="898"/>
                  </a:lnTo>
                  <a:lnTo>
                    <a:pt x="610" y="878"/>
                  </a:lnTo>
                  <a:lnTo>
                    <a:pt x="566" y="856"/>
                  </a:lnTo>
                  <a:lnTo>
                    <a:pt x="524" y="832"/>
                  </a:lnTo>
                  <a:lnTo>
                    <a:pt x="484" y="806"/>
                  </a:lnTo>
                  <a:lnTo>
                    <a:pt x="444" y="780"/>
                  </a:lnTo>
                  <a:lnTo>
                    <a:pt x="406" y="750"/>
                  </a:lnTo>
                  <a:lnTo>
                    <a:pt x="368" y="720"/>
                  </a:lnTo>
                  <a:lnTo>
                    <a:pt x="332" y="686"/>
                  </a:lnTo>
                  <a:lnTo>
                    <a:pt x="298" y="652"/>
                  </a:lnTo>
                  <a:lnTo>
                    <a:pt x="266" y="618"/>
                  </a:lnTo>
                  <a:lnTo>
                    <a:pt x="234" y="580"/>
                  </a:lnTo>
                  <a:lnTo>
                    <a:pt x="204" y="542"/>
                  </a:lnTo>
                  <a:lnTo>
                    <a:pt x="176" y="504"/>
                  </a:lnTo>
                  <a:lnTo>
                    <a:pt x="150" y="462"/>
                  </a:lnTo>
                  <a:lnTo>
                    <a:pt x="126" y="420"/>
                  </a:lnTo>
                  <a:lnTo>
                    <a:pt x="102" y="378"/>
                  </a:lnTo>
                  <a:lnTo>
                    <a:pt x="82" y="332"/>
                  </a:lnTo>
                  <a:lnTo>
                    <a:pt x="64" y="288"/>
                  </a:lnTo>
                  <a:lnTo>
                    <a:pt x="46" y="240"/>
                  </a:lnTo>
                  <a:lnTo>
                    <a:pt x="32" y="194"/>
                  </a:lnTo>
                  <a:lnTo>
                    <a:pt x="18" y="146"/>
                  </a:lnTo>
                  <a:lnTo>
                    <a:pt x="8" y="96"/>
                  </a:lnTo>
                  <a:lnTo>
                    <a:pt x="0" y="46"/>
                  </a:lnTo>
                  <a:lnTo>
                    <a:pt x="326" y="0"/>
                  </a:lnTo>
                  <a:lnTo>
                    <a:pt x="326" y="0"/>
                  </a:lnTo>
                  <a:lnTo>
                    <a:pt x="332" y="34"/>
                  </a:lnTo>
                  <a:lnTo>
                    <a:pt x="340" y="70"/>
                  </a:lnTo>
                  <a:lnTo>
                    <a:pt x="348" y="104"/>
                  </a:lnTo>
                  <a:lnTo>
                    <a:pt x="358" y="136"/>
                  </a:lnTo>
                  <a:lnTo>
                    <a:pt x="370" y="168"/>
                  </a:lnTo>
                  <a:lnTo>
                    <a:pt x="384" y="200"/>
                  </a:lnTo>
                  <a:lnTo>
                    <a:pt x="398" y="232"/>
                  </a:lnTo>
                  <a:lnTo>
                    <a:pt x="414" y="262"/>
                  </a:lnTo>
                  <a:lnTo>
                    <a:pt x="432" y="292"/>
                  </a:lnTo>
                  <a:lnTo>
                    <a:pt x="450" y="320"/>
                  </a:lnTo>
                  <a:lnTo>
                    <a:pt x="470" y="348"/>
                  </a:lnTo>
                  <a:lnTo>
                    <a:pt x="490" y="374"/>
                  </a:lnTo>
                  <a:lnTo>
                    <a:pt x="512" y="400"/>
                  </a:lnTo>
                  <a:lnTo>
                    <a:pt x="534" y="424"/>
                  </a:lnTo>
                  <a:lnTo>
                    <a:pt x="558" y="448"/>
                  </a:lnTo>
                  <a:lnTo>
                    <a:pt x="584" y="470"/>
                  </a:lnTo>
                  <a:lnTo>
                    <a:pt x="610" y="492"/>
                  </a:lnTo>
                  <a:lnTo>
                    <a:pt x="636" y="512"/>
                  </a:lnTo>
                  <a:lnTo>
                    <a:pt x="664" y="532"/>
                  </a:lnTo>
                  <a:lnTo>
                    <a:pt x="694" y="550"/>
                  </a:lnTo>
                  <a:lnTo>
                    <a:pt x="722" y="566"/>
                  </a:lnTo>
                  <a:lnTo>
                    <a:pt x="752" y="582"/>
                  </a:lnTo>
                  <a:lnTo>
                    <a:pt x="784" y="596"/>
                  </a:lnTo>
                  <a:lnTo>
                    <a:pt x="816" y="610"/>
                  </a:lnTo>
                  <a:lnTo>
                    <a:pt x="848" y="620"/>
                  </a:lnTo>
                  <a:lnTo>
                    <a:pt x="880" y="632"/>
                  </a:lnTo>
                  <a:lnTo>
                    <a:pt x="914" y="640"/>
                  </a:lnTo>
                  <a:lnTo>
                    <a:pt x="948" y="646"/>
                  </a:lnTo>
                  <a:lnTo>
                    <a:pt x="982" y="652"/>
                  </a:lnTo>
                  <a:lnTo>
                    <a:pt x="1016" y="656"/>
                  </a:lnTo>
                  <a:lnTo>
                    <a:pt x="1052" y="658"/>
                  </a:lnTo>
                  <a:lnTo>
                    <a:pt x="1088" y="660"/>
                  </a:lnTo>
                  <a:lnTo>
                    <a:pt x="1088" y="9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41" name="Freeform 9"/>
            <p:cNvSpPr>
              <a:spLocks/>
            </p:cNvSpPr>
            <p:nvPr userDrawn="1"/>
          </p:nvSpPr>
          <p:spPr bwMode="auto">
            <a:xfrm>
              <a:off x="272178" y="6327564"/>
              <a:ext cx="306066" cy="439359"/>
            </a:xfrm>
            <a:custGeom>
              <a:avLst/>
              <a:gdLst>
                <a:gd name="T0" fmla="*/ 1566 w 1566"/>
                <a:gd name="T1" fmla="*/ 2248 h 2248"/>
                <a:gd name="T2" fmla="*/ 1406 w 1566"/>
                <a:gd name="T3" fmla="*/ 2240 h 2248"/>
                <a:gd name="T4" fmla="*/ 1250 w 1566"/>
                <a:gd name="T5" fmla="*/ 2216 h 2248"/>
                <a:gd name="T6" fmla="*/ 1100 w 1566"/>
                <a:gd name="T7" fmla="*/ 2178 h 2248"/>
                <a:gd name="T8" fmla="*/ 956 w 1566"/>
                <a:gd name="T9" fmla="*/ 2124 h 2248"/>
                <a:gd name="T10" fmla="*/ 820 w 1566"/>
                <a:gd name="T11" fmla="*/ 2058 h 2248"/>
                <a:gd name="T12" fmla="*/ 690 w 1566"/>
                <a:gd name="T13" fmla="*/ 1980 h 2248"/>
                <a:gd name="T14" fmla="*/ 570 w 1566"/>
                <a:gd name="T15" fmla="*/ 1890 h 2248"/>
                <a:gd name="T16" fmla="*/ 458 w 1566"/>
                <a:gd name="T17" fmla="*/ 1790 h 2248"/>
                <a:gd name="T18" fmla="*/ 358 w 1566"/>
                <a:gd name="T19" fmla="*/ 1678 h 2248"/>
                <a:gd name="T20" fmla="*/ 268 w 1566"/>
                <a:gd name="T21" fmla="*/ 1558 h 2248"/>
                <a:gd name="T22" fmla="*/ 190 w 1566"/>
                <a:gd name="T23" fmla="*/ 1428 h 2248"/>
                <a:gd name="T24" fmla="*/ 124 w 1566"/>
                <a:gd name="T25" fmla="*/ 1292 h 2248"/>
                <a:gd name="T26" fmla="*/ 70 w 1566"/>
                <a:gd name="T27" fmla="*/ 1148 h 2248"/>
                <a:gd name="T28" fmla="*/ 32 w 1566"/>
                <a:gd name="T29" fmla="*/ 998 h 2248"/>
                <a:gd name="T30" fmla="*/ 8 w 1566"/>
                <a:gd name="T31" fmla="*/ 842 h 2248"/>
                <a:gd name="T32" fmla="*/ 0 w 1566"/>
                <a:gd name="T33" fmla="*/ 682 h 2248"/>
                <a:gd name="T34" fmla="*/ 0 w 1566"/>
                <a:gd name="T35" fmla="*/ 638 h 2248"/>
                <a:gd name="T36" fmla="*/ 6 w 1566"/>
                <a:gd name="T37" fmla="*/ 550 h 2248"/>
                <a:gd name="T38" fmla="*/ 16 w 1566"/>
                <a:gd name="T39" fmla="*/ 462 h 2248"/>
                <a:gd name="T40" fmla="*/ 30 w 1566"/>
                <a:gd name="T41" fmla="*/ 376 h 2248"/>
                <a:gd name="T42" fmla="*/ 50 w 1566"/>
                <a:gd name="T43" fmla="*/ 290 h 2248"/>
                <a:gd name="T44" fmla="*/ 74 w 1566"/>
                <a:gd name="T45" fmla="*/ 206 h 2248"/>
                <a:gd name="T46" fmla="*/ 104 w 1566"/>
                <a:gd name="T47" fmla="*/ 122 h 2248"/>
                <a:gd name="T48" fmla="*/ 138 w 1566"/>
                <a:gd name="T49" fmla="*/ 40 h 2248"/>
                <a:gd name="T50" fmla="*/ 452 w 1566"/>
                <a:gd name="T51" fmla="*/ 144 h 2248"/>
                <a:gd name="T52" fmla="*/ 424 w 1566"/>
                <a:gd name="T53" fmla="*/ 208 h 2248"/>
                <a:gd name="T54" fmla="*/ 378 w 1566"/>
                <a:gd name="T55" fmla="*/ 338 h 2248"/>
                <a:gd name="T56" fmla="*/ 346 w 1566"/>
                <a:gd name="T57" fmla="*/ 474 h 2248"/>
                <a:gd name="T58" fmla="*/ 332 w 1566"/>
                <a:gd name="T59" fmla="*/ 612 h 2248"/>
                <a:gd name="T60" fmla="*/ 330 w 1566"/>
                <a:gd name="T61" fmla="*/ 682 h 2248"/>
                <a:gd name="T62" fmla="*/ 336 w 1566"/>
                <a:gd name="T63" fmla="*/ 808 h 2248"/>
                <a:gd name="T64" fmla="*/ 354 w 1566"/>
                <a:gd name="T65" fmla="*/ 932 h 2248"/>
                <a:gd name="T66" fmla="*/ 386 w 1566"/>
                <a:gd name="T67" fmla="*/ 1050 h 2248"/>
                <a:gd name="T68" fmla="*/ 426 w 1566"/>
                <a:gd name="T69" fmla="*/ 1164 h 2248"/>
                <a:gd name="T70" fmla="*/ 478 w 1566"/>
                <a:gd name="T71" fmla="*/ 1272 h 2248"/>
                <a:gd name="T72" fmla="*/ 540 w 1566"/>
                <a:gd name="T73" fmla="*/ 1374 h 2248"/>
                <a:gd name="T74" fmla="*/ 612 w 1566"/>
                <a:gd name="T75" fmla="*/ 1468 h 2248"/>
                <a:gd name="T76" fmla="*/ 692 w 1566"/>
                <a:gd name="T77" fmla="*/ 1556 h 2248"/>
                <a:gd name="T78" fmla="*/ 780 w 1566"/>
                <a:gd name="T79" fmla="*/ 1636 h 2248"/>
                <a:gd name="T80" fmla="*/ 874 w 1566"/>
                <a:gd name="T81" fmla="*/ 1708 h 2248"/>
                <a:gd name="T82" fmla="*/ 976 w 1566"/>
                <a:gd name="T83" fmla="*/ 1770 h 2248"/>
                <a:gd name="T84" fmla="*/ 1084 w 1566"/>
                <a:gd name="T85" fmla="*/ 1822 h 2248"/>
                <a:gd name="T86" fmla="*/ 1198 w 1566"/>
                <a:gd name="T87" fmla="*/ 1862 h 2248"/>
                <a:gd name="T88" fmla="*/ 1316 w 1566"/>
                <a:gd name="T89" fmla="*/ 1894 h 2248"/>
                <a:gd name="T90" fmla="*/ 1440 w 1566"/>
                <a:gd name="T91" fmla="*/ 1912 h 2248"/>
                <a:gd name="T92" fmla="*/ 1566 w 1566"/>
                <a:gd name="T93" fmla="*/ 1918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6" h="2248">
                  <a:moveTo>
                    <a:pt x="1566" y="2248"/>
                  </a:moveTo>
                  <a:lnTo>
                    <a:pt x="1566" y="2248"/>
                  </a:lnTo>
                  <a:lnTo>
                    <a:pt x="1484" y="2246"/>
                  </a:lnTo>
                  <a:lnTo>
                    <a:pt x="1406" y="2240"/>
                  </a:lnTo>
                  <a:lnTo>
                    <a:pt x="1328" y="2230"/>
                  </a:lnTo>
                  <a:lnTo>
                    <a:pt x="1250" y="2216"/>
                  </a:lnTo>
                  <a:lnTo>
                    <a:pt x="1174" y="2198"/>
                  </a:lnTo>
                  <a:lnTo>
                    <a:pt x="1100" y="2178"/>
                  </a:lnTo>
                  <a:lnTo>
                    <a:pt x="1028" y="2152"/>
                  </a:lnTo>
                  <a:lnTo>
                    <a:pt x="956" y="2124"/>
                  </a:lnTo>
                  <a:lnTo>
                    <a:pt x="888" y="2094"/>
                  </a:lnTo>
                  <a:lnTo>
                    <a:pt x="820" y="2058"/>
                  </a:lnTo>
                  <a:lnTo>
                    <a:pt x="754" y="2022"/>
                  </a:lnTo>
                  <a:lnTo>
                    <a:pt x="690" y="1980"/>
                  </a:lnTo>
                  <a:lnTo>
                    <a:pt x="630" y="1936"/>
                  </a:lnTo>
                  <a:lnTo>
                    <a:pt x="570" y="1890"/>
                  </a:lnTo>
                  <a:lnTo>
                    <a:pt x="514" y="1840"/>
                  </a:lnTo>
                  <a:lnTo>
                    <a:pt x="458" y="1790"/>
                  </a:lnTo>
                  <a:lnTo>
                    <a:pt x="408" y="1734"/>
                  </a:lnTo>
                  <a:lnTo>
                    <a:pt x="358" y="1678"/>
                  </a:lnTo>
                  <a:lnTo>
                    <a:pt x="312" y="1618"/>
                  </a:lnTo>
                  <a:lnTo>
                    <a:pt x="268" y="1558"/>
                  </a:lnTo>
                  <a:lnTo>
                    <a:pt x="226" y="1494"/>
                  </a:lnTo>
                  <a:lnTo>
                    <a:pt x="190" y="1428"/>
                  </a:lnTo>
                  <a:lnTo>
                    <a:pt x="154" y="1360"/>
                  </a:lnTo>
                  <a:lnTo>
                    <a:pt x="124" y="1292"/>
                  </a:lnTo>
                  <a:lnTo>
                    <a:pt x="96" y="1220"/>
                  </a:lnTo>
                  <a:lnTo>
                    <a:pt x="70" y="1148"/>
                  </a:lnTo>
                  <a:lnTo>
                    <a:pt x="50" y="1074"/>
                  </a:lnTo>
                  <a:lnTo>
                    <a:pt x="32" y="998"/>
                  </a:lnTo>
                  <a:lnTo>
                    <a:pt x="18" y="920"/>
                  </a:lnTo>
                  <a:lnTo>
                    <a:pt x="8" y="842"/>
                  </a:lnTo>
                  <a:lnTo>
                    <a:pt x="2" y="764"/>
                  </a:lnTo>
                  <a:lnTo>
                    <a:pt x="0" y="682"/>
                  </a:lnTo>
                  <a:lnTo>
                    <a:pt x="0" y="682"/>
                  </a:lnTo>
                  <a:lnTo>
                    <a:pt x="0" y="638"/>
                  </a:lnTo>
                  <a:lnTo>
                    <a:pt x="2" y="594"/>
                  </a:lnTo>
                  <a:lnTo>
                    <a:pt x="6" y="550"/>
                  </a:lnTo>
                  <a:lnTo>
                    <a:pt x="10" y="506"/>
                  </a:lnTo>
                  <a:lnTo>
                    <a:pt x="16" y="462"/>
                  </a:lnTo>
                  <a:lnTo>
                    <a:pt x="22" y="418"/>
                  </a:lnTo>
                  <a:lnTo>
                    <a:pt x="30" y="376"/>
                  </a:lnTo>
                  <a:lnTo>
                    <a:pt x="40" y="332"/>
                  </a:lnTo>
                  <a:lnTo>
                    <a:pt x="50" y="290"/>
                  </a:lnTo>
                  <a:lnTo>
                    <a:pt x="62" y="248"/>
                  </a:lnTo>
                  <a:lnTo>
                    <a:pt x="74" y="206"/>
                  </a:lnTo>
                  <a:lnTo>
                    <a:pt x="88" y="164"/>
                  </a:lnTo>
                  <a:lnTo>
                    <a:pt x="104" y="122"/>
                  </a:lnTo>
                  <a:lnTo>
                    <a:pt x="120" y="82"/>
                  </a:lnTo>
                  <a:lnTo>
                    <a:pt x="138" y="40"/>
                  </a:lnTo>
                  <a:lnTo>
                    <a:pt x="156" y="0"/>
                  </a:lnTo>
                  <a:lnTo>
                    <a:pt x="452" y="144"/>
                  </a:lnTo>
                  <a:lnTo>
                    <a:pt x="452" y="144"/>
                  </a:lnTo>
                  <a:lnTo>
                    <a:pt x="424" y="208"/>
                  </a:lnTo>
                  <a:lnTo>
                    <a:pt x="398" y="272"/>
                  </a:lnTo>
                  <a:lnTo>
                    <a:pt x="378" y="338"/>
                  </a:lnTo>
                  <a:lnTo>
                    <a:pt x="360" y="406"/>
                  </a:lnTo>
                  <a:lnTo>
                    <a:pt x="346" y="474"/>
                  </a:lnTo>
                  <a:lnTo>
                    <a:pt x="338" y="542"/>
                  </a:lnTo>
                  <a:lnTo>
                    <a:pt x="332" y="612"/>
                  </a:lnTo>
                  <a:lnTo>
                    <a:pt x="330" y="682"/>
                  </a:lnTo>
                  <a:lnTo>
                    <a:pt x="330" y="682"/>
                  </a:lnTo>
                  <a:lnTo>
                    <a:pt x="332" y="746"/>
                  </a:lnTo>
                  <a:lnTo>
                    <a:pt x="336" y="808"/>
                  </a:lnTo>
                  <a:lnTo>
                    <a:pt x="344" y="870"/>
                  </a:lnTo>
                  <a:lnTo>
                    <a:pt x="354" y="932"/>
                  </a:lnTo>
                  <a:lnTo>
                    <a:pt x="368" y="992"/>
                  </a:lnTo>
                  <a:lnTo>
                    <a:pt x="386" y="1050"/>
                  </a:lnTo>
                  <a:lnTo>
                    <a:pt x="404" y="1108"/>
                  </a:lnTo>
                  <a:lnTo>
                    <a:pt x="426" y="1164"/>
                  </a:lnTo>
                  <a:lnTo>
                    <a:pt x="452" y="1218"/>
                  </a:lnTo>
                  <a:lnTo>
                    <a:pt x="478" y="1272"/>
                  </a:lnTo>
                  <a:lnTo>
                    <a:pt x="508" y="1324"/>
                  </a:lnTo>
                  <a:lnTo>
                    <a:pt x="540" y="1374"/>
                  </a:lnTo>
                  <a:lnTo>
                    <a:pt x="576" y="1422"/>
                  </a:lnTo>
                  <a:lnTo>
                    <a:pt x="612" y="1468"/>
                  </a:lnTo>
                  <a:lnTo>
                    <a:pt x="650" y="1514"/>
                  </a:lnTo>
                  <a:lnTo>
                    <a:pt x="692" y="1556"/>
                  </a:lnTo>
                  <a:lnTo>
                    <a:pt x="734" y="1598"/>
                  </a:lnTo>
                  <a:lnTo>
                    <a:pt x="780" y="1636"/>
                  </a:lnTo>
                  <a:lnTo>
                    <a:pt x="826" y="1672"/>
                  </a:lnTo>
                  <a:lnTo>
                    <a:pt x="874" y="1708"/>
                  </a:lnTo>
                  <a:lnTo>
                    <a:pt x="924" y="1740"/>
                  </a:lnTo>
                  <a:lnTo>
                    <a:pt x="976" y="1770"/>
                  </a:lnTo>
                  <a:lnTo>
                    <a:pt x="1030" y="1796"/>
                  </a:lnTo>
                  <a:lnTo>
                    <a:pt x="1084" y="1822"/>
                  </a:lnTo>
                  <a:lnTo>
                    <a:pt x="1140" y="1844"/>
                  </a:lnTo>
                  <a:lnTo>
                    <a:pt x="1198" y="1862"/>
                  </a:lnTo>
                  <a:lnTo>
                    <a:pt x="1256" y="1880"/>
                  </a:lnTo>
                  <a:lnTo>
                    <a:pt x="1316" y="1894"/>
                  </a:lnTo>
                  <a:lnTo>
                    <a:pt x="1378" y="1904"/>
                  </a:lnTo>
                  <a:lnTo>
                    <a:pt x="1440" y="1912"/>
                  </a:lnTo>
                  <a:lnTo>
                    <a:pt x="1502" y="1918"/>
                  </a:lnTo>
                  <a:lnTo>
                    <a:pt x="1566" y="1918"/>
                  </a:lnTo>
                  <a:lnTo>
                    <a:pt x="1566" y="224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42" name="Freeform 10"/>
            <p:cNvSpPr>
              <a:spLocks/>
            </p:cNvSpPr>
            <p:nvPr userDrawn="1"/>
          </p:nvSpPr>
          <p:spPr bwMode="auto">
            <a:xfrm>
              <a:off x="181101" y="6169645"/>
              <a:ext cx="397143" cy="688355"/>
            </a:xfrm>
            <a:custGeom>
              <a:avLst/>
              <a:gdLst>
                <a:gd name="T0" fmla="*/ 1980 w 2032"/>
                <a:gd name="T1" fmla="*/ 3522 h 3522"/>
                <a:gd name="T2" fmla="*/ 1824 w 2032"/>
                <a:gd name="T3" fmla="*/ 3512 h 3522"/>
                <a:gd name="T4" fmla="*/ 1672 w 2032"/>
                <a:gd name="T5" fmla="*/ 3492 h 3522"/>
                <a:gd name="T6" fmla="*/ 1524 w 2032"/>
                <a:gd name="T7" fmla="*/ 3458 h 3522"/>
                <a:gd name="T8" fmla="*/ 1380 w 2032"/>
                <a:gd name="T9" fmla="*/ 3416 h 3522"/>
                <a:gd name="T10" fmla="*/ 1242 w 2032"/>
                <a:gd name="T11" fmla="*/ 3362 h 3522"/>
                <a:gd name="T12" fmla="*/ 1064 w 2032"/>
                <a:gd name="T13" fmla="*/ 3278 h 3522"/>
                <a:gd name="T14" fmla="*/ 816 w 2032"/>
                <a:gd name="T15" fmla="*/ 3118 h 3522"/>
                <a:gd name="T16" fmla="*/ 594 w 2032"/>
                <a:gd name="T17" fmla="*/ 2928 h 3522"/>
                <a:gd name="T18" fmla="*/ 404 w 2032"/>
                <a:gd name="T19" fmla="*/ 2706 h 3522"/>
                <a:gd name="T20" fmla="*/ 244 w 2032"/>
                <a:gd name="T21" fmla="*/ 2458 h 3522"/>
                <a:gd name="T22" fmla="*/ 160 w 2032"/>
                <a:gd name="T23" fmla="*/ 2280 h 3522"/>
                <a:gd name="T24" fmla="*/ 106 w 2032"/>
                <a:gd name="T25" fmla="*/ 2142 h 3522"/>
                <a:gd name="T26" fmla="*/ 64 w 2032"/>
                <a:gd name="T27" fmla="*/ 1998 h 3522"/>
                <a:gd name="T28" fmla="*/ 30 w 2032"/>
                <a:gd name="T29" fmla="*/ 1850 h 3522"/>
                <a:gd name="T30" fmla="*/ 10 w 2032"/>
                <a:gd name="T31" fmla="*/ 1698 h 3522"/>
                <a:gd name="T32" fmla="*/ 0 w 2032"/>
                <a:gd name="T33" fmla="*/ 1542 h 3522"/>
                <a:gd name="T34" fmla="*/ 0 w 2032"/>
                <a:gd name="T35" fmla="*/ 1438 h 3522"/>
                <a:gd name="T36" fmla="*/ 10 w 2032"/>
                <a:gd name="T37" fmla="*/ 1280 h 3522"/>
                <a:gd name="T38" fmla="*/ 32 w 2032"/>
                <a:gd name="T39" fmla="*/ 1124 h 3522"/>
                <a:gd name="T40" fmla="*/ 66 w 2032"/>
                <a:gd name="T41" fmla="*/ 972 h 3522"/>
                <a:gd name="T42" fmla="*/ 112 w 2032"/>
                <a:gd name="T43" fmla="*/ 822 h 3522"/>
                <a:gd name="T44" fmla="*/ 170 w 2032"/>
                <a:gd name="T45" fmla="*/ 678 h 3522"/>
                <a:gd name="T46" fmla="*/ 238 w 2032"/>
                <a:gd name="T47" fmla="*/ 536 h 3522"/>
                <a:gd name="T48" fmla="*/ 316 w 2032"/>
                <a:gd name="T49" fmla="*/ 402 h 3522"/>
                <a:gd name="T50" fmla="*/ 406 w 2032"/>
                <a:gd name="T51" fmla="*/ 272 h 3522"/>
                <a:gd name="T52" fmla="*/ 504 w 2032"/>
                <a:gd name="T53" fmla="*/ 150 h 3522"/>
                <a:gd name="T54" fmla="*/ 612 w 2032"/>
                <a:gd name="T55" fmla="*/ 36 h 3522"/>
                <a:gd name="T56" fmla="*/ 874 w 2032"/>
                <a:gd name="T57" fmla="*/ 240 h 3522"/>
                <a:gd name="T58" fmla="*/ 696 w 2032"/>
                <a:gd name="T59" fmla="*/ 434 h 3522"/>
                <a:gd name="T60" fmla="*/ 550 w 2032"/>
                <a:gd name="T61" fmla="*/ 652 h 3522"/>
                <a:gd name="T62" fmla="*/ 438 w 2032"/>
                <a:gd name="T63" fmla="*/ 890 h 3522"/>
                <a:gd name="T64" fmla="*/ 366 w 2032"/>
                <a:gd name="T65" fmla="*/ 1142 h 3522"/>
                <a:gd name="T66" fmla="*/ 330 w 2032"/>
                <a:gd name="T67" fmla="*/ 1402 h 3522"/>
                <a:gd name="T68" fmla="*/ 330 w 2032"/>
                <a:gd name="T69" fmla="*/ 1578 h 3522"/>
                <a:gd name="T70" fmla="*/ 364 w 2032"/>
                <a:gd name="T71" fmla="*/ 1834 h 3522"/>
                <a:gd name="T72" fmla="*/ 432 w 2032"/>
                <a:gd name="T73" fmla="*/ 2076 h 3522"/>
                <a:gd name="T74" fmla="*/ 534 w 2032"/>
                <a:gd name="T75" fmla="*/ 2302 h 3522"/>
                <a:gd name="T76" fmla="*/ 668 w 2032"/>
                <a:gd name="T77" fmla="*/ 2508 h 3522"/>
                <a:gd name="T78" fmla="*/ 828 w 2032"/>
                <a:gd name="T79" fmla="*/ 2694 h 3522"/>
                <a:gd name="T80" fmla="*/ 1014 w 2032"/>
                <a:gd name="T81" fmla="*/ 2854 h 3522"/>
                <a:gd name="T82" fmla="*/ 1220 w 2032"/>
                <a:gd name="T83" fmla="*/ 2988 h 3522"/>
                <a:gd name="T84" fmla="*/ 1446 w 2032"/>
                <a:gd name="T85" fmla="*/ 3090 h 3522"/>
                <a:gd name="T86" fmla="*/ 1688 w 2032"/>
                <a:gd name="T87" fmla="*/ 3158 h 3522"/>
                <a:gd name="T88" fmla="*/ 1944 w 2032"/>
                <a:gd name="T89" fmla="*/ 3192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32" h="3522">
                  <a:moveTo>
                    <a:pt x="2032" y="3522"/>
                  </a:moveTo>
                  <a:lnTo>
                    <a:pt x="2032" y="3522"/>
                  </a:lnTo>
                  <a:lnTo>
                    <a:pt x="1980" y="3522"/>
                  </a:lnTo>
                  <a:lnTo>
                    <a:pt x="1926" y="3520"/>
                  </a:lnTo>
                  <a:lnTo>
                    <a:pt x="1876" y="3518"/>
                  </a:lnTo>
                  <a:lnTo>
                    <a:pt x="1824" y="3512"/>
                  </a:lnTo>
                  <a:lnTo>
                    <a:pt x="1772" y="3506"/>
                  </a:lnTo>
                  <a:lnTo>
                    <a:pt x="1722" y="3500"/>
                  </a:lnTo>
                  <a:lnTo>
                    <a:pt x="1672" y="3492"/>
                  </a:lnTo>
                  <a:lnTo>
                    <a:pt x="1622" y="3482"/>
                  </a:lnTo>
                  <a:lnTo>
                    <a:pt x="1572" y="3470"/>
                  </a:lnTo>
                  <a:lnTo>
                    <a:pt x="1524" y="3458"/>
                  </a:lnTo>
                  <a:lnTo>
                    <a:pt x="1476" y="3446"/>
                  </a:lnTo>
                  <a:lnTo>
                    <a:pt x="1428" y="3432"/>
                  </a:lnTo>
                  <a:lnTo>
                    <a:pt x="1380" y="3416"/>
                  </a:lnTo>
                  <a:lnTo>
                    <a:pt x="1334" y="3400"/>
                  </a:lnTo>
                  <a:lnTo>
                    <a:pt x="1286" y="3382"/>
                  </a:lnTo>
                  <a:lnTo>
                    <a:pt x="1242" y="3362"/>
                  </a:lnTo>
                  <a:lnTo>
                    <a:pt x="1196" y="3344"/>
                  </a:lnTo>
                  <a:lnTo>
                    <a:pt x="1152" y="3322"/>
                  </a:lnTo>
                  <a:lnTo>
                    <a:pt x="1064" y="3278"/>
                  </a:lnTo>
                  <a:lnTo>
                    <a:pt x="978" y="3228"/>
                  </a:lnTo>
                  <a:lnTo>
                    <a:pt x="896" y="3176"/>
                  </a:lnTo>
                  <a:lnTo>
                    <a:pt x="816" y="3118"/>
                  </a:lnTo>
                  <a:lnTo>
                    <a:pt x="740" y="3058"/>
                  </a:lnTo>
                  <a:lnTo>
                    <a:pt x="666" y="2994"/>
                  </a:lnTo>
                  <a:lnTo>
                    <a:pt x="594" y="2928"/>
                  </a:lnTo>
                  <a:lnTo>
                    <a:pt x="528" y="2856"/>
                  </a:lnTo>
                  <a:lnTo>
                    <a:pt x="464" y="2782"/>
                  </a:lnTo>
                  <a:lnTo>
                    <a:pt x="404" y="2706"/>
                  </a:lnTo>
                  <a:lnTo>
                    <a:pt x="346" y="2626"/>
                  </a:lnTo>
                  <a:lnTo>
                    <a:pt x="294" y="2544"/>
                  </a:lnTo>
                  <a:lnTo>
                    <a:pt x="244" y="2458"/>
                  </a:lnTo>
                  <a:lnTo>
                    <a:pt x="200" y="2370"/>
                  </a:lnTo>
                  <a:lnTo>
                    <a:pt x="178" y="2326"/>
                  </a:lnTo>
                  <a:lnTo>
                    <a:pt x="160" y="2280"/>
                  </a:lnTo>
                  <a:lnTo>
                    <a:pt x="140" y="2236"/>
                  </a:lnTo>
                  <a:lnTo>
                    <a:pt x="122" y="2188"/>
                  </a:lnTo>
                  <a:lnTo>
                    <a:pt x="106" y="2142"/>
                  </a:lnTo>
                  <a:lnTo>
                    <a:pt x="90" y="2094"/>
                  </a:lnTo>
                  <a:lnTo>
                    <a:pt x="76" y="2046"/>
                  </a:lnTo>
                  <a:lnTo>
                    <a:pt x="64" y="1998"/>
                  </a:lnTo>
                  <a:lnTo>
                    <a:pt x="52" y="1950"/>
                  </a:lnTo>
                  <a:lnTo>
                    <a:pt x="40" y="1900"/>
                  </a:lnTo>
                  <a:lnTo>
                    <a:pt x="30" y="1850"/>
                  </a:lnTo>
                  <a:lnTo>
                    <a:pt x="22" y="1800"/>
                  </a:lnTo>
                  <a:lnTo>
                    <a:pt x="16" y="1750"/>
                  </a:lnTo>
                  <a:lnTo>
                    <a:pt x="10" y="1698"/>
                  </a:lnTo>
                  <a:lnTo>
                    <a:pt x="4" y="1646"/>
                  </a:lnTo>
                  <a:lnTo>
                    <a:pt x="2" y="1596"/>
                  </a:lnTo>
                  <a:lnTo>
                    <a:pt x="0" y="1542"/>
                  </a:lnTo>
                  <a:lnTo>
                    <a:pt x="0" y="1490"/>
                  </a:lnTo>
                  <a:lnTo>
                    <a:pt x="0" y="1490"/>
                  </a:lnTo>
                  <a:lnTo>
                    <a:pt x="0" y="1438"/>
                  </a:lnTo>
                  <a:lnTo>
                    <a:pt x="2" y="1386"/>
                  </a:lnTo>
                  <a:lnTo>
                    <a:pt x="6" y="1332"/>
                  </a:lnTo>
                  <a:lnTo>
                    <a:pt x="10" y="1280"/>
                  </a:lnTo>
                  <a:lnTo>
                    <a:pt x="16" y="1228"/>
                  </a:lnTo>
                  <a:lnTo>
                    <a:pt x="24" y="1176"/>
                  </a:lnTo>
                  <a:lnTo>
                    <a:pt x="32" y="1124"/>
                  </a:lnTo>
                  <a:lnTo>
                    <a:pt x="42" y="1074"/>
                  </a:lnTo>
                  <a:lnTo>
                    <a:pt x="54" y="1022"/>
                  </a:lnTo>
                  <a:lnTo>
                    <a:pt x="66" y="972"/>
                  </a:lnTo>
                  <a:lnTo>
                    <a:pt x="80" y="922"/>
                  </a:lnTo>
                  <a:lnTo>
                    <a:pt x="96" y="872"/>
                  </a:lnTo>
                  <a:lnTo>
                    <a:pt x="112" y="822"/>
                  </a:lnTo>
                  <a:lnTo>
                    <a:pt x="130" y="774"/>
                  </a:lnTo>
                  <a:lnTo>
                    <a:pt x="150" y="724"/>
                  </a:lnTo>
                  <a:lnTo>
                    <a:pt x="170" y="678"/>
                  </a:lnTo>
                  <a:lnTo>
                    <a:pt x="192" y="630"/>
                  </a:lnTo>
                  <a:lnTo>
                    <a:pt x="214" y="582"/>
                  </a:lnTo>
                  <a:lnTo>
                    <a:pt x="238" y="536"/>
                  </a:lnTo>
                  <a:lnTo>
                    <a:pt x="262" y="490"/>
                  </a:lnTo>
                  <a:lnTo>
                    <a:pt x="288" y="446"/>
                  </a:lnTo>
                  <a:lnTo>
                    <a:pt x="316" y="402"/>
                  </a:lnTo>
                  <a:lnTo>
                    <a:pt x="344" y="358"/>
                  </a:lnTo>
                  <a:lnTo>
                    <a:pt x="374" y="314"/>
                  </a:lnTo>
                  <a:lnTo>
                    <a:pt x="406" y="272"/>
                  </a:lnTo>
                  <a:lnTo>
                    <a:pt x="436" y="230"/>
                  </a:lnTo>
                  <a:lnTo>
                    <a:pt x="470" y="190"/>
                  </a:lnTo>
                  <a:lnTo>
                    <a:pt x="504" y="150"/>
                  </a:lnTo>
                  <a:lnTo>
                    <a:pt x="540" y="112"/>
                  </a:lnTo>
                  <a:lnTo>
                    <a:pt x="576" y="72"/>
                  </a:lnTo>
                  <a:lnTo>
                    <a:pt x="612" y="36"/>
                  </a:lnTo>
                  <a:lnTo>
                    <a:pt x="650" y="0"/>
                  </a:lnTo>
                  <a:lnTo>
                    <a:pt x="874" y="240"/>
                  </a:lnTo>
                  <a:lnTo>
                    <a:pt x="874" y="240"/>
                  </a:lnTo>
                  <a:lnTo>
                    <a:pt x="812" y="302"/>
                  </a:lnTo>
                  <a:lnTo>
                    <a:pt x="752" y="368"/>
                  </a:lnTo>
                  <a:lnTo>
                    <a:pt x="696" y="434"/>
                  </a:lnTo>
                  <a:lnTo>
                    <a:pt x="642" y="506"/>
                  </a:lnTo>
                  <a:lnTo>
                    <a:pt x="594" y="578"/>
                  </a:lnTo>
                  <a:lnTo>
                    <a:pt x="550" y="652"/>
                  </a:lnTo>
                  <a:lnTo>
                    <a:pt x="508" y="730"/>
                  </a:lnTo>
                  <a:lnTo>
                    <a:pt x="472" y="808"/>
                  </a:lnTo>
                  <a:lnTo>
                    <a:pt x="438" y="890"/>
                  </a:lnTo>
                  <a:lnTo>
                    <a:pt x="410" y="972"/>
                  </a:lnTo>
                  <a:lnTo>
                    <a:pt x="386" y="1056"/>
                  </a:lnTo>
                  <a:lnTo>
                    <a:pt x="366" y="1142"/>
                  </a:lnTo>
                  <a:lnTo>
                    <a:pt x="350" y="1228"/>
                  </a:lnTo>
                  <a:lnTo>
                    <a:pt x="338" y="1314"/>
                  </a:lnTo>
                  <a:lnTo>
                    <a:pt x="330" y="1402"/>
                  </a:lnTo>
                  <a:lnTo>
                    <a:pt x="328" y="1490"/>
                  </a:lnTo>
                  <a:lnTo>
                    <a:pt x="328" y="1490"/>
                  </a:lnTo>
                  <a:lnTo>
                    <a:pt x="330" y="1578"/>
                  </a:lnTo>
                  <a:lnTo>
                    <a:pt x="338" y="1664"/>
                  </a:lnTo>
                  <a:lnTo>
                    <a:pt x="348" y="1750"/>
                  </a:lnTo>
                  <a:lnTo>
                    <a:pt x="364" y="1834"/>
                  </a:lnTo>
                  <a:lnTo>
                    <a:pt x="382" y="1916"/>
                  </a:lnTo>
                  <a:lnTo>
                    <a:pt x="406" y="1996"/>
                  </a:lnTo>
                  <a:lnTo>
                    <a:pt x="432" y="2076"/>
                  </a:lnTo>
                  <a:lnTo>
                    <a:pt x="462" y="2152"/>
                  </a:lnTo>
                  <a:lnTo>
                    <a:pt x="496" y="2228"/>
                  </a:lnTo>
                  <a:lnTo>
                    <a:pt x="534" y="2302"/>
                  </a:lnTo>
                  <a:lnTo>
                    <a:pt x="576" y="2372"/>
                  </a:lnTo>
                  <a:lnTo>
                    <a:pt x="620" y="2442"/>
                  </a:lnTo>
                  <a:lnTo>
                    <a:pt x="668" y="2508"/>
                  </a:lnTo>
                  <a:lnTo>
                    <a:pt x="718" y="2574"/>
                  </a:lnTo>
                  <a:lnTo>
                    <a:pt x="772" y="2636"/>
                  </a:lnTo>
                  <a:lnTo>
                    <a:pt x="828" y="2694"/>
                  </a:lnTo>
                  <a:lnTo>
                    <a:pt x="886" y="2750"/>
                  </a:lnTo>
                  <a:lnTo>
                    <a:pt x="948" y="2804"/>
                  </a:lnTo>
                  <a:lnTo>
                    <a:pt x="1014" y="2854"/>
                  </a:lnTo>
                  <a:lnTo>
                    <a:pt x="1080" y="2902"/>
                  </a:lnTo>
                  <a:lnTo>
                    <a:pt x="1150" y="2946"/>
                  </a:lnTo>
                  <a:lnTo>
                    <a:pt x="1220" y="2988"/>
                  </a:lnTo>
                  <a:lnTo>
                    <a:pt x="1294" y="3026"/>
                  </a:lnTo>
                  <a:lnTo>
                    <a:pt x="1370" y="3060"/>
                  </a:lnTo>
                  <a:lnTo>
                    <a:pt x="1446" y="3090"/>
                  </a:lnTo>
                  <a:lnTo>
                    <a:pt x="1526" y="3116"/>
                  </a:lnTo>
                  <a:lnTo>
                    <a:pt x="1606" y="3140"/>
                  </a:lnTo>
                  <a:lnTo>
                    <a:pt x="1688" y="3158"/>
                  </a:lnTo>
                  <a:lnTo>
                    <a:pt x="1772" y="3174"/>
                  </a:lnTo>
                  <a:lnTo>
                    <a:pt x="1858" y="3184"/>
                  </a:lnTo>
                  <a:lnTo>
                    <a:pt x="1944" y="3192"/>
                  </a:lnTo>
                  <a:lnTo>
                    <a:pt x="2032" y="3194"/>
                  </a:lnTo>
                  <a:lnTo>
                    <a:pt x="2032" y="35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43" name="Freeform 11"/>
            <p:cNvSpPr>
              <a:spLocks/>
            </p:cNvSpPr>
            <p:nvPr userDrawn="1"/>
          </p:nvSpPr>
          <p:spPr bwMode="auto">
            <a:xfrm>
              <a:off x="399999" y="6544898"/>
              <a:ext cx="178245" cy="130948"/>
            </a:xfrm>
            <a:custGeom>
              <a:avLst/>
              <a:gdLst>
                <a:gd name="T0" fmla="*/ 912 w 912"/>
                <a:gd name="T1" fmla="*/ 670 h 670"/>
                <a:gd name="T2" fmla="*/ 912 w 912"/>
                <a:gd name="T3" fmla="*/ 670 h 670"/>
                <a:gd name="T4" fmla="*/ 844 w 912"/>
                <a:gd name="T5" fmla="*/ 668 h 670"/>
                <a:gd name="T6" fmla="*/ 776 w 912"/>
                <a:gd name="T7" fmla="*/ 660 h 670"/>
                <a:gd name="T8" fmla="*/ 708 w 912"/>
                <a:gd name="T9" fmla="*/ 650 h 670"/>
                <a:gd name="T10" fmla="*/ 644 w 912"/>
                <a:gd name="T11" fmla="*/ 636 h 670"/>
                <a:gd name="T12" fmla="*/ 578 w 912"/>
                <a:gd name="T13" fmla="*/ 618 h 670"/>
                <a:gd name="T14" fmla="*/ 516 w 912"/>
                <a:gd name="T15" fmla="*/ 596 h 670"/>
                <a:gd name="T16" fmla="*/ 454 w 912"/>
                <a:gd name="T17" fmla="*/ 570 h 670"/>
                <a:gd name="T18" fmla="*/ 394 w 912"/>
                <a:gd name="T19" fmla="*/ 540 h 670"/>
                <a:gd name="T20" fmla="*/ 336 w 912"/>
                <a:gd name="T21" fmla="*/ 508 h 670"/>
                <a:gd name="T22" fmla="*/ 282 w 912"/>
                <a:gd name="T23" fmla="*/ 470 h 670"/>
                <a:gd name="T24" fmla="*/ 228 w 912"/>
                <a:gd name="T25" fmla="*/ 430 h 670"/>
                <a:gd name="T26" fmla="*/ 176 w 912"/>
                <a:gd name="T27" fmla="*/ 388 h 670"/>
                <a:gd name="T28" fmla="*/ 128 w 912"/>
                <a:gd name="T29" fmla="*/ 340 h 670"/>
                <a:gd name="T30" fmla="*/ 82 w 912"/>
                <a:gd name="T31" fmla="*/ 292 h 670"/>
                <a:gd name="T32" fmla="*/ 40 w 912"/>
                <a:gd name="T33" fmla="*/ 238 h 670"/>
                <a:gd name="T34" fmla="*/ 0 w 912"/>
                <a:gd name="T35" fmla="*/ 184 h 670"/>
                <a:gd name="T36" fmla="*/ 272 w 912"/>
                <a:gd name="T37" fmla="*/ 0 h 670"/>
                <a:gd name="T38" fmla="*/ 272 w 912"/>
                <a:gd name="T39" fmla="*/ 0 h 670"/>
                <a:gd name="T40" fmla="*/ 300 w 912"/>
                <a:gd name="T41" fmla="*/ 38 h 670"/>
                <a:gd name="T42" fmla="*/ 330 w 912"/>
                <a:gd name="T43" fmla="*/ 76 h 670"/>
                <a:gd name="T44" fmla="*/ 362 w 912"/>
                <a:gd name="T45" fmla="*/ 110 h 670"/>
                <a:gd name="T46" fmla="*/ 396 w 912"/>
                <a:gd name="T47" fmla="*/ 142 h 670"/>
                <a:gd name="T48" fmla="*/ 432 w 912"/>
                <a:gd name="T49" fmla="*/ 172 h 670"/>
                <a:gd name="T50" fmla="*/ 470 w 912"/>
                <a:gd name="T51" fmla="*/ 200 h 670"/>
                <a:gd name="T52" fmla="*/ 510 w 912"/>
                <a:gd name="T53" fmla="*/ 226 h 670"/>
                <a:gd name="T54" fmla="*/ 550 w 912"/>
                <a:gd name="T55" fmla="*/ 250 h 670"/>
                <a:gd name="T56" fmla="*/ 592 w 912"/>
                <a:gd name="T57" fmla="*/ 270 h 670"/>
                <a:gd name="T58" fmla="*/ 634 w 912"/>
                <a:gd name="T59" fmla="*/ 288 h 670"/>
                <a:gd name="T60" fmla="*/ 678 w 912"/>
                <a:gd name="T61" fmla="*/ 304 h 670"/>
                <a:gd name="T62" fmla="*/ 724 w 912"/>
                <a:gd name="T63" fmla="*/ 316 h 670"/>
                <a:gd name="T64" fmla="*/ 770 w 912"/>
                <a:gd name="T65" fmla="*/ 326 h 670"/>
                <a:gd name="T66" fmla="*/ 816 w 912"/>
                <a:gd name="T67" fmla="*/ 334 h 670"/>
                <a:gd name="T68" fmla="*/ 864 w 912"/>
                <a:gd name="T69" fmla="*/ 338 h 670"/>
                <a:gd name="T70" fmla="*/ 912 w 912"/>
                <a:gd name="T71" fmla="*/ 340 h 670"/>
                <a:gd name="T72" fmla="*/ 912 w 912"/>
                <a:gd name="T73"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2" h="670">
                  <a:moveTo>
                    <a:pt x="912" y="670"/>
                  </a:moveTo>
                  <a:lnTo>
                    <a:pt x="912" y="670"/>
                  </a:lnTo>
                  <a:lnTo>
                    <a:pt x="844" y="668"/>
                  </a:lnTo>
                  <a:lnTo>
                    <a:pt x="776" y="660"/>
                  </a:lnTo>
                  <a:lnTo>
                    <a:pt x="708" y="650"/>
                  </a:lnTo>
                  <a:lnTo>
                    <a:pt x="644" y="636"/>
                  </a:lnTo>
                  <a:lnTo>
                    <a:pt x="578" y="618"/>
                  </a:lnTo>
                  <a:lnTo>
                    <a:pt x="516" y="596"/>
                  </a:lnTo>
                  <a:lnTo>
                    <a:pt x="454" y="570"/>
                  </a:lnTo>
                  <a:lnTo>
                    <a:pt x="394" y="540"/>
                  </a:lnTo>
                  <a:lnTo>
                    <a:pt x="336" y="508"/>
                  </a:lnTo>
                  <a:lnTo>
                    <a:pt x="282" y="470"/>
                  </a:lnTo>
                  <a:lnTo>
                    <a:pt x="228" y="430"/>
                  </a:lnTo>
                  <a:lnTo>
                    <a:pt x="176" y="388"/>
                  </a:lnTo>
                  <a:lnTo>
                    <a:pt x="128" y="340"/>
                  </a:lnTo>
                  <a:lnTo>
                    <a:pt x="82" y="292"/>
                  </a:lnTo>
                  <a:lnTo>
                    <a:pt x="40" y="238"/>
                  </a:lnTo>
                  <a:lnTo>
                    <a:pt x="0" y="184"/>
                  </a:lnTo>
                  <a:lnTo>
                    <a:pt x="272" y="0"/>
                  </a:lnTo>
                  <a:lnTo>
                    <a:pt x="272" y="0"/>
                  </a:lnTo>
                  <a:lnTo>
                    <a:pt x="300" y="38"/>
                  </a:lnTo>
                  <a:lnTo>
                    <a:pt x="330" y="76"/>
                  </a:lnTo>
                  <a:lnTo>
                    <a:pt x="362" y="110"/>
                  </a:lnTo>
                  <a:lnTo>
                    <a:pt x="396" y="142"/>
                  </a:lnTo>
                  <a:lnTo>
                    <a:pt x="432" y="172"/>
                  </a:lnTo>
                  <a:lnTo>
                    <a:pt x="470" y="200"/>
                  </a:lnTo>
                  <a:lnTo>
                    <a:pt x="510" y="226"/>
                  </a:lnTo>
                  <a:lnTo>
                    <a:pt x="550" y="250"/>
                  </a:lnTo>
                  <a:lnTo>
                    <a:pt x="592" y="270"/>
                  </a:lnTo>
                  <a:lnTo>
                    <a:pt x="634" y="288"/>
                  </a:lnTo>
                  <a:lnTo>
                    <a:pt x="678" y="304"/>
                  </a:lnTo>
                  <a:lnTo>
                    <a:pt x="724" y="316"/>
                  </a:lnTo>
                  <a:lnTo>
                    <a:pt x="770" y="326"/>
                  </a:lnTo>
                  <a:lnTo>
                    <a:pt x="816" y="334"/>
                  </a:lnTo>
                  <a:lnTo>
                    <a:pt x="864" y="338"/>
                  </a:lnTo>
                  <a:lnTo>
                    <a:pt x="912" y="340"/>
                  </a:lnTo>
                  <a:lnTo>
                    <a:pt x="912" y="6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sp>
          <p:nvSpPr>
            <p:cNvPr id="44" name="Freeform 12"/>
            <p:cNvSpPr>
              <a:spLocks/>
            </p:cNvSpPr>
            <p:nvPr userDrawn="1"/>
          </p:nvSpPr>
          <p:spPr bwMode="auto">
            <a:xfrm>
              <a:off x="306967" y="6573042"/>
              <a:ext cx="271277" cy="193881"/>
            </a:xfrm>
            <a:custGeom>
              <a:avLst/>
              <a:gdLst>
                <a:gd name="T0" fmla="*/ 1388 w 1388"/>
                <a:gd name="T1" fmla="*/ 992 h 992"/>
                <a:gd name="T2" fmla="*/ 1278 w 1388"/>
                <a:gd name="T3" fmla="*/ 988 h 992"/>
                <a:gd name="T4" fmla="*/ 1172 w 1388"/>
                <a:gd name="T5" fmla="*/ 978 h 992"/>
                <a:gd name="T6" fmla="*/ 1066 w 1388"/>
                <a:gd name="T7" fmla="*/ 960 h 992"/>
                <a:gd name="T8" fmla="*/ 962 w 1388"/>
                <a:gd name="T9" fmla="*/ 934 h 992"/>
                <a:gd name="T10" fmla="*/ 862 w 1388"/>
                <a:gd name="T11" fmla="*/ 902 h 992"/>
                <a:gd name="T12" fmla="*/ 764 w 1388"/>
                <a:gd name="T13" fmla="*/ 864 h 992"/>
                <a:gd name="T14" fmla="*/ 668 w 1388"/>
                <a:gd name="T15" fmla="*/ 818 h 992"/>
                <a:gd name="T16" fmla="*/ 578 w 1388"/>
                <a:gd name="T17" fmla="*/ 766 h 992"/>
                <a:gd name="T18" fmla="*/ 490 w 1388"/>
                <a:gd name="T19" fmla="*/ 710 h 992"/>
                <a:gd name="T20" fmla="*/ 406 w 1388"/>
                <a:gd name="T21" fmla="*/ 646 h 992"/>
                <a:gd name="T22" fmla="*/ 326 w 1388"/>
                <a:gd name="T23" fmla="*/ 578 h 992"/>
                <a:gd name="T24" fmla="*/ 250 w 1388"/>
                <a:gd name="T25" fmla="*/ 502 h 992"/>
                <a:gd name="T26" fmla="*/ 180 w 1388"/>
                <a:gd name="T27" fmla="*/ 424 h 992"/>
                <a:gd name="T28" fmla="*/ 114 w 1388"/>
                <a:gd name="T29" fmla="*/ 338 h 992"/>
                <a:gd name="T30" fmla="*/ 54 w 1388"/>
                <a:gd name="T31" fmla="*/ 248 h 992"/>
                <a:gd name="T32" fmla="*/ 0 w 1388"/>
                <a:gd name="T33" fmla="*/ 154 h 992"/>
                <a:gd name="T34" fmla="*/ 292 w 1388"/>
                <a:gd name="T35" fmla="*/ 0 h 992"/>
                <a:gd name="T36" fmla="*/ 336 w 1388"/>
                <a:gd name="T37" fmla="*/ 76 h 992"/>
                <a:gd name="T38" fmla="*/ 382 w 1388"/>
                <a:gd name="T39" fmla="*/ 146 h 992"/>
                <a:gd name="T40" fmla="*/ 434 w 1388"/>
                <a:gd name="T41" fmla="*/ 214 h 992"/>
                <a:gd name="T42" fmla="*/ 490 w 1388"/>
                <a:gd name="T43" fmla="*/ 276 h 992"/>
                <a:gd name="T44" fmla="*/ 548 w 1388"/>
                <a:gd name="T45" fmla="*/ 336 h 992"/>
                <a:gd name="T46" fmla="*/ 612 w 1388"/>
                <a:gd name="T47" fmla="*/ 390 h 992"/>
                <a:gd name="T48" fmla="*/ 678 w 1388"/>
                <a:gd name="T49" fmla="*/ 440 h 992"/>
                <a:gd name="T50" fmla="*/ 748 w 1388"/>
                <a:gd name="T51" fmla="*/ 484 h 992"/>
                <a:gd name="T52" fmla="*/ 820 w 1388"/>
                <a:gd name="T53" fmla="*/ 526 h 992"/>
                <a:gd name="T54" fmla="*/ 896 w 1388"/>
                <a:gd name="T55" fmla="*/ 560 h 992"/>
                <a:gd name="T56" fmla="*/ 972 w 1388"/>
                <a:gd name="T57" fmla="*/ 592 h 992"/>
                <a:gd name="T58" fmla="*/ 1052 w 1388"/>
                <a:gd name="T59" fmla="*/ 616 h 992"/>
                <a:gd name="T60" fmla="*/ 1134 w 1388"/>
                <a:gd name="T61" fmla="*/ 636 h 992"/>
                <a:gd name="T62" fmla="*/ 1216 w 1388"/>
                <a:gd name="T63" fmla="*/ 650 h 992"/>
                <a:gd name="T64" fmla="*/ 1302 w 1388"/>
                <a:gd name="T65" fmla="*/ 660 h 992"/>
                <a:gd name="T66" fmla="*/ 1388 w 1388"/>
                <a:gd name="T67" fmla="*/ 66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8" h="992">
                  <a:moveTo>
                    <a:pt x="1388" y="992"/>
                  </a:moveTo>
                  <a:lnTo>
                    <a:pt x="1388" y="992"/>
                  </a:lnTo>
                  <a:lnTo>
                    <a:pt x="1332" y="992"/>
                  </a:lnTo>
                  <a:lnTo>
                    <a:pt x="1278" y="988"/>
                  </a:lnTo>
                  <a:lnTo>
                    <a:pt x="1224" y="984"/>
                  </a:lnTo>
                  <a:lnTo>
                    <a:pt x="1172" y="978"/>
                  </a:lnTo>
                  <a:lnTo>
                    <a:pt x="1118" y="970"/>
                  </a:lnTo>
                  <a:lnTo>
                    <a:pt x="1066" y="960"/>
                  </a:lnTo>
                  <a:lnTo>
                    <a:pt x="1014" y="948"/>
                  </a:lnTo>
                  <a:lnTo>
                    <a:pt x="962" y="934"/>
                  </a:lnTo>
                  <a:lnTo>
                    <a:pt x="912" y="918"/>
                  </a:lnTo>
                  <a:lnTo>
                    <a:pt x="862" y="902"/>
                  </a:lnTo>
                  <a:lnTo>
                    <a:pt x="812" y="884"/>
                  </a:lnTo>
                  <a:lnTo>
                    <a:pt x="764" y="864"/>
                  </a:lnTo>
                  <a:lnTo>
                    <a:pt x="716" y="842"/>
                  </a:lnTo>
                  <a:lnTo>
                    <a:pt x="668" y="818"/>
                  </a:lnTo>
                  <a:lnTo>
                    <a:pt x="622" y="794"/>
                  </a:lnTo>
                  <a:lnTo>
                    <a:pt x="578" y="766"/>
                  </a:lnTo>
                  <a:lnTo>
                    <a:pt x="532" y="738"/>
                  </a:lnTo>
                  <a:lnTo>
                    <a:pt x="490" y="710"/>
                  </a:lnTo>
                  <a:lnTo>
                    <a:pt x="446" y="678"/>
                  </a:lnTo>
                  <a:lnTo>
                    <a:pt x="406" y="646"/>
                  </a:lnTo>
                  <a:lnTo>
                    <a:pt x="364" y="612"/>
                  </a:lnTo>
                  <a:lnTo>
                    <a:pt x="326" y="578"/>
                  </a:lnTo>
                  <a:lnTo>
                    <a:pt x="288" y="540"/>
                  </a:lnTo>
                  <a:lnTo>
                    <a:pt x="250" y="502"/>
                  </a:lnTo>
                  <a:lnTo>
                    <a:pt x="214" y="464"/>
                  </a:lnTo>
                  <a:lnTo>
                    <a:pt x="180" y="424"/>
                  </a:lnTo>
                  <a:lnTo>
                    <a:pt x="146" y="382"/>
                  </a:lnTo>
                  <a:lnTo>
                    <a:pt x="114" y="338"/>
                  </a:lnTo>
                  <a:lnTo>
                    <a:pt x="84" y="294"/>
                  </a:lnTo>
                  <a:lnTo>
                    <a:pt x="54" y="248"/>
                  </a:lnTo>
                  <a:lnTo>
                    <a:pt x="28" y="202"/>
                  </a:lnTo>
                  <a:lnTo>
                    <a:pt x="0" y="154"/>
                  </a:lnTo>
                  <a:lnTo>
                    <a:pt x="292" y="0"/>
                  </a:lnTo>
                  <a:lnTo>
                    <a:pt x="292" y="0"/>
                  </a:lnTo>
                  <a:lnTo>
                    <a:pt x="314" y="38"/>
                  </a:lnTo>
                  <a:lnTo>
                    <a:pt x="336" y="76"/>
                  </a:lnTo>
                  <a:lnTo>
                    <a:pt x="358" y="112"/>
                  </a:lnTo>
                  <a:lnTo>
                    <a:pt x="382" y="146"/>
                  </a:lnTo>
                  <a:lnTo>
                    <a:pt x="408" y="180"/>
                  </a:lnTo>
                  <a:lnTo>
                    <a:pt x="434" y="214"/>
                  </a:lnTo>
                  <a:lnTo>
                    <a:pt x="460" y="246"/>
                  </a:lnTo>
                  <a:lnTo>
                    <a:pt x="490" y="276"/>
                  </a:lnTo>
                  <a:lnTo>
                    <a:pt x="518" y="306"/>
                  </a:lnTo>
                  <a:lnTo>
                    <a:pt x="548" y="336"/>
                  </a:lnTo>
                  <a:lnTo>
                    <a:pt x="580" y="362"/>
                  </a:lnTo>
                  <a:lnTo>
                    <a:pt x="612" y="390"/>
                  </a:lnTo>
                  <a:lnTo>
                    <a:pt x="644" y="416"/>
                  </a:lnTo>
                  <a:lnTo>
                    <a:pt x="678" y="440"/>
                  </a:lnTo>
                  <a:lnTo>
                    <a:pt x="712" y="462"/>
                  </a:lnTo>
                  <a:lnTo>
                    <a:pt x="748" y="484"/>
                  </a:lnTo>
                  <a:lnTo>
                    <a:pt x="784" y="506"/>
                  </a:lnTo>
                  <a:lnTo>
                    <a:pt x="820" y="526"/>
                  </a:lnTo>
                  <a:lnTo>
                    <a:pt x="858" y="544"/>
                  </a:lnTo>
                  <a:lnTo>
                    <a:pt x="896" y="560"/>
                  </a:lnTo>
                  <a:lnTo>
                    <a:pt x="934" y="576"/>
                  </a:lnTo>
                  <a:lnTo>
                    <a:pt x="972" y="592"/>
                  </a:lnTo>
                  <a:lnTo>
                    <a:pt x="1012" y="604"/>
                  </a:lnTo>
                  <a:lnTo>
                    <a:pt x="1052" y="616"/>
                  </a:lnTo>
                  <a:lnTo>
                    <a:pt x="1092" y="628"/>
                  </a:lnTo>
                  <a:lnTo>
                    <a:pt x="1134" y="636"/>
                  </a:lnTo>
                  <a:lnTo>
                    <a:pt x="1176" y="644"/>
                  </a:lnTo>
                  <a:lnTo>
                    <a:pt x="1216" y="650"/>
                  </a:lnTo>
                  <a:lnTo>
                    <a:pt x="1260" y="656"/>
                  </a:lnTo>
                  <a:lnTo>
                    <a:pt x="1302" y="660"/>
                  </a:lnTo>
                  <a:lnTo>
                    <a:pt x="1344" y="662"/>
                  </a:lnTo>
                  <a:lnTo>
                    <a:pt x="1388" y="662"/>
                  </a:lnTo>
                  <a:lnTo>
                    <a:pt x="1388" y="99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AU"/>
            </a:p>
          </p:txBody>
        </p:sp>
        <p:sp>
          <p:nvSpPr>
            <p:cNvPr id="45" name="Freeform 13"/>
            <p:cNvSpPr>
              <a:spLocks/>
            </p:cNvSpPr>
            <p:nvPr userDrawn="1"/>
          </p:nvSpPr>
          <p:spPr bwMode="auto">
            <a:xfrm>
              <a:off x="183837" y="6502682"/>
              <a:ext cx="394407" cy="355318"/>
            </a:xfrm>
            <a:custGeom>
              <a:avLst/>
              <a:gdLst>
                <a:gd name="T0" fmla="*/ 2018 w 2018"/>
                <a:gd name="T1" fmla="*/ 1818 h 1818"/>
                <a:gd name="T2" fmla="*/ 1828 w 2018"/>
                <a:gd name="T3" fmla="*/ 1810 h 1818"/>
                <a:gd name="T4" fmla="*/ 1642 w 2018"/>
                <a:gd name="T5" fmla="*/ 1784 h 1818"/>
                <a:gd name="T6" fmla="*/ 1462 w 2018"/>
                <a:gd name="T7" fmla="*/ 1742 h 1818"/>
                <a:gd name="T8" fmla="*/ 1288 w 2018"/>
                <a:gd name="T9" fmla="*/ 1684 h 1818"/>
                <a:gd name="T10" fmla="*/ 1122 w 2018"/>
                <a:gd name="T11" fmla="*/ 1610 h 1818"/>
                <a:gd name="T12" fmla="*/ 962 w 2018"/>
                <a:gd name="T13" fmla="*/ 1524 h 1818"/>
                <a:gd name="T14" fmla="*/ 812 w 2018"/>
                <a:gd name="T15" fmla="*/ 1422 h 1818"/>
                <a:gd name="T16" fmla="*/ 672 w 2018"/>
                <a:gd name="T17" fmla="*/ 1310 h 1818"/>
                <a:gd name="T18" fmla="*/ 542 w 2018"/>
                <a:gd name="T19" fmla="*/ 1184 h 1818"/>
                <a:gd name="T20" fmla="*/ 424 w 2018"/>
                <a:gd name="T21" fmla="*/ 1048 h 1818"/>
                <a:gd name="T22" fmla="*/ 318 w 2018"/>
                <a:gd name="T23" fmla="*/ 902 h 1818"/>
                <a:gd name="T24" fmla="*/ 226 w 2018"/>
                <a:gd name="T25" fmla="*/ 746 h 1818"/>
                <a:gd name="T26" fmla="*/ 146 w 2018"/>
                <a:gd name="T27" fmla="*/ 580 h 1818"/>
                <a:gd name="T28" fmla="*/ 82 w 2018"/>
                <a:gd name="T29" fmla="*/ 408 h 1818"/>
                <a:gd name="T30" fmla="*/ 32 w 2018"/>
                <a:gd name="T31" fmla="*/ 228 h 1818"/>
                <a:gd name="T32" fmla="*/ 0 w 2018"/>
                <a:gd name="T33" fmla="*/ 40 h 1818"/>
                <a:gd name="T34" fmla="*/ 328 w 2018"/>
                <a:gd name="T35" fmla="*/ 0 h 1818"/>
                <a:gd name="T36" fmla="*/ 354 w 2018"/>
                <a:gd name="T37" fmla="*/ 156 h 1818"/>
                <a:gd name="T38" fmla="*/ 396 w 2018"/>
                <a:gd name="T39" fmla="*/ 308 h 1818"/>
                <a:gd name="T40" fmla="*/ 450 w 2018"/>
                <a:gd name="T41" fmla="*/ 452 h 1818"/>
                <a:gd name="T42" fmla="*/ 516 w 2018"/>
                <a:gd name="T43" fmla="*/ 590 h 1818"/>
                <a:gd name="T44" fmla="*/ 594 w 2018"/>
                <a:gd name="T45" fmla="*/ 722 h 1818"/>
                <a:gd name="T46" fmla="*/ 682 w 2018"/>
                <a:gd name="T47" fmla="*/ 844 h 1818"/>
                <a:gd name="T48" fmla="*/ 782 w 2018"/>
                <a:gd name="T49" fmla="*/ 958 h 1818"/>
                <a:gd name="T50" fmla="*/ 890 w 2018"/>
                <a:gd name="T51" fmla="*/ 1062 h 1818"/>
                <a:gd name="T52" fmla="*/ 1008 w 2018"/>
                <a:gd name="T53" fmla="*/ 1158 h 1818"/>
                <a:gd name="T54" fmla="*/ 1134 w 2018"/>
                <a:gd name="T55" fmla="*/ 1242 h 1818"/>
                <a:gd name="T56" fmla="*/ 1266 w 2018"/>
                <a:gd name="T57" fmla="*/ 1314 h 1818"/>
                <a:gd name="T58" fmla="*/ 1406 w 2018"/>
                <a:gd name="T59" fmla="*/ 1376 h 1818"/>
                <a:gd name="T60" fmla="*/ 1552 w 2018"/>
                <a:gd name="T61" fmla="*/ 1424 h 1818"/>
                <a:gd name="T62" fmla="*/ 1702 w 2018"/>
                <a:gd name="T63" fmla="*/ 1460 h 1818"/>
                <a:gd name="T64" fmla="*/ 1858 w 2018"/>
                <a:gd name="T65" fmla="*/ 1482 h 1818"/>
                <a:gd name="T66" fmla="*/ 2018 w 2018"/>
                <a:gd name="T67" fmla="*/ 149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8" h="1818">
                  <a:moveTo>
                    <a:pt x="2018" y="1818"/>
                  </a:moveTo>
                  <a:lnTo>
                    <a:pt x="2018" y="1818"/>
                  </a:lnTo>
                  <a:lnTo>
                    <a:pt x="1922" y="1816"/>
                  </a:lnTo>
                  <a:lnTo>
                    <a:pt x="1828" y="1810"/>
                  </a:lnTo>
                  <a:lnTo>
                    <a:pt x="1734" y="1800"/>
                  </a:lnTo>
                  <a:lnTo>
                    <a:pt x="1642" y="1784"/>
                  </a:lnTo>
                  <a:lnTo>
                    <a:pt x="1552" y="1764"/>
                  </a:lnTo>
                  <a:lnTo>
                    <a:pt x="1462" y="1742"/>
                  </a:lnTo>
                  <a:lnTo>
                    <a:pt x="1374" y="1714"/>
                  </a:lnTo>
                  <a:lnTo>
                    <a:pt x="1288" y="1684"/>
                  </a:lnTo>
                  <a:lnTo>
                    <a:pt x="1204" y="1648"/>
                  </a:lnTo>
                  <a:lnTo>
                    <a:pt x="1122" y="1610"/>
                  </a:lnTo>
                  <a:lnTo>
                    <a:pt x="1042" y="1568"/>
                  </a:lnTo>
                  <a:lnTo>
                    <a:pt x="962" y="1524"/>
                  </a:lnTo>
                  <a:lnTo>
                    <a:pt x="886" y="1474"/>
                  </a:lnTo>
                  <a:lnTo>
                    <a:pt x="812" y="1422"/>
                  </a:lnTo>
                  <a:lnTo>
                    <a:pt x="742" y="1368"/>
                  </a:lnTo>
                  <a:lnTo>
                    <a:pt x="672" y="1310"/>
                  </a:lnTo>
                  <a:lnTo>
                    <a:pt x="606" y="1248"/>
                  </a:lnTo>
                  <a:lnTo>
                    <a:pt x="542" y="1184"/>
                  </a:lnTo>
                  <a:lnTo>
                    <a:pt x="482" y="1118"/>
                  </a:lnTo>
                  <a:lnTo>
                    <a:pt x="424" y="1048"/>
                  </a:lnTo>
                  <a:lnTo>
                    <a:pt x="370" y="976"/>
                  </a:lnTo>
                  <a:lnTo>
                    <a:pt x="318" y="902"/>
                  </a:lnTo>
                  <a:lnTo>
                    <a:pt x="270" y="826"/>
                  </a:lnTo>
                  <a:lnTo>
                    <a:pt x="226" y="746"/>
                  </a:lnTo>
                  <a:lnTo>
                    <a:pt x="184" y="664"/>
                  </a:lnTo>
                  <a:lnTo>
                    <a:pt x="146" y="580"/>
                  </a:lnTo>
                  <a:lnTo>
                    <a:pt x="112" y="496"/>
                  </a:lnTo>
                  <a:lnTo>
                    <a:pt x="82" y="408"/>
                  </a:lnTo>
                  <a:lnTo>
                    <a:pt x="56" y="318"/>
                  </a:lnTo>
                  <a:lnTo>
                    <a:pt x="32" y="228"/>
                  </a:lnTo>
                  <a:lnTo>
                    <a:pt x="14" y="134"/>
                  </a:lnTo>
                  <a:lnTo>
                    <a:pt x="0" y="40"/>
                  </a:lnTo>
                  <a:lnTo>
                    <a:pt x="328" y="0"/>
                  </a:lnTo>
                  <a:lnTo>
                    <a:pt x="328" y="0"/>
                  </a:lnTo>
                  <a:lnTo>
                    <a:pt x="340" y="78"/>
                  </a:lnTo>
                  <a:lnTo>
                    <a:pt x="354" y="156"/>
                  </a:lnTo>
                  <a:lnTo>
                    <a:pt x="374" y="232"/>
                  </a:lnTo>
                  <a:lnTo>
                    <a:pt x="396" y="308"/>
                  </a:lnTo>
                  <a:lnTo>
                    <a:pt x="420" y="380"/>
                  </a:lnTo>
                  <a:lnTo>
                    <a:pt x="450" y="452"/>
                  </a:lnTo>
                  <a:lnTo>
                    <a:pt x="480" y="522"/>
                  </a:lnTo>
                  <a:lnTo>
                    <a:pt x="516" y="590"/>
                  </a:lnTo>
                  <a:lnTo>
                    <a:pt x="554" y="656"/>
                  </a:lnTo>
                  <a:lnTo>
                    <a:pt x="594" y="722"/>
                  </a:lnTo>
                  <a:lnTo>
                    <a:pt x="636" y="784"/>
                  </a:lnTo>
                  <a:lnTo>
                    <a:pt x="682" y="844"/>
                  </a:lnTo>
                  <a:lnTo>
                    <a:pt x="730" y="902"/>
                  </a:lnTo>
                  <a:lnTo>
                    <a:pt x="782" y="958"/>
                  </a:lnTo>
                  <a:lnTo>
                    <a:pt x="836" y="1012"/>
                  </a:lnTo>
                  <a:lnTo>
                    <a:pt x="890" y="1062"/>
                  </a:lnTo>
                  <a:lnTo>
                    <a:pt x="948" y="1112"/>
                  </a:lnTo>
                  <a:lnTo>
                    <a:pt x="1008" y="1158"/>
                  </a:lnTo>
                  <a:lnTo>
                    <a:pt x="1070" y="1202"/>
                  </a:lnTo>
                  <a:lnTo>
                    <a:pt x="1134" y="1242"/>
                  </a:lnTo>
                  <a:lnTo>
                    <a:pt x="1200" y="1280"/>
                  </a:lnTo>
                  <a:lnTo>
                    <a:pt x="1266" y="1314"/>
                  </a:lnTo>
                  <a:lnTo>
                    <a:pt x="1336" y="1348"/>
                  </a:lnTo>
                  <a:lnTo>
                    <a:pt x="1406" y="1376"/>
                  </a:lnTo>
                  <a:lnTo>
                    <a:pt x="1478" y="1402"/>
                  </a:lnTo>
                  <a:lnTo>
                    <a:pt x="1552" y="1424"/>
                  </a:lnTo>
                  <a:lnTo>
                    <a:pt x="1626" y="1444"/>
                  </a:lnTo>
                  <a:lnTo>
                    <a:pt x="1702" y="1460"/>
                  </a:lnTo>
                  <a:lnTo>
                    <a:pt x="1780" y="1472"/>
                  </a:lnTo>
                  <a:lnTo>
                    <a:pt x="1858" y="1482"/>
                  </a:lnTo>
                  <a:lnTo>
                    <a:pt x="1938" y="1488"/>
                  </a:lnTo>
                  <a:lnTo>
                    <a:pt x="2018" y="1490"/>
                  </a:lnTo>
                  <a:lnTo>
                    <a:pt x="2018" y="18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46" name="Rectangle 45"/>
            <p:cNvSpPr/>
            <p:nvPr/>
          </p:nvSpPr>
          <p:spPr>
            <a:xfrm>
              <a:off x="573162" y="6795067"/>
              <a:ext cx="11628000" cy="61200"/>
            </a:xfrm>
            <a:prstGeom prst="rect">
              <a:avLst/>
            </a:prstGeom>
            <a:gradFill flip="none" rotWithShape="1">
              <a:gsLst>
                <a:gs pos="0">
                  <a:schemeClr val="accent3"/>
                </a:gs>
                <a:gs pos="100000">
                  <a:schemeClr val="accent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 name="Picture 1" descr="A logo with a red and blue arrow&#10;&#10;Description automatically generated">
            <a:extLst>
              <a:ext uri="{FF2B5EF4-FFF2-40B4-BE49-F238E27FC236}">
                <a16:creationId xmlns:a16="http://schemas.microsoft.com/office/drawing/2014/main" id="{7C67643D-FE65-4A81-9D03-5C657F8936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552" y="5816923"/>
            <a:ext cx="4201996" cy="685818"/>
          </a:xfrm>
          <a:prstGeom prst="rect">
            <a:avLst/>
          </a:prstGeom>
        </p:spPr>
      </p:pic>
      <p:sp>
        <p:nvSpPr>
          <p:cNvPr id="3" name="TextBox 2">
            <a:extLst>
              <a:ext uri="{FF2B5EF4-FFF2-40B4-BE49-F238E27FC236}">
                <a16:creationId xmlns:a16="http://schemas.microsoft.com/office/drawing/2014/main" id="{D8019A15-7205-4CE8-97AC-CC27C173654F}"/>
              </a:ext>
            </a:extLst>
          </p:cNvPr>
          <p:cNvSpPr txBox="1"/>
          <p:nvPr userDrawn="1"/>
        </p:nvSpPr>
        <p:spPr>
          <a:xfrm>
            <a:off x="655103" y="6561312"/>
            <a:ext cx="3069171" cy="338554"/>
          </a:xfrm>
          <a:prstGeom prst="rect">
            <a:avLst/>
          </a:prstGeom>
          <a:noFill/>
        </p:spPr>
        <p:txBody>
          <a:bodyPr wrap="square" rtlCol="0">
            <a:spAutoFit/>
          </a:bodyPr>
          <a:lstStyle/>
          <a:p>
            <a:r>
              <a:rPr lang="en-AU" sz="800" dirty="0">
                <a:solidFill>
                  <a:schemeClr val="tx1"/>
                </a:solidFill>
              </a:rPr>
              <a:t>© Crime and Corruption Commission (Queensland)</a:t>
            </a:r>
          </a:p>
          <a:p>
            <a:endParaRPr lang="en-AU" sz="800" dirty="0">
              <a:solidFill>
                <a:schemeClr val="tx1"/>
              </a:solidFill>
            </a:endParaRPr>
          </a:p>
        </p:txBody>
      </p:sp>
    </p:spTree>
    <p:extLst>
      <p:ext uri="{BB962C8B-B14F-4D97-AF65-F5344CB8AC3E}">
        <p14:creationId xmlns:p14="http://schemas.microsoft.com/office/powerpoint/2010/main" val="358299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9" name="Slide Number Placeholder 4"/>
          <p:cNvSpPr txBox="1">
            <a:spLocks/>
          </p:cNvSpPr>
          <p:nvPr userDrawn="1"/>
        </p:nvSpPr>
        <p:spPr>
          <a:xfrm>
            <a:off x="11534774" y="6537800"/>
            <a:ext cx="657226" cy="262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FCF4E5-30F6-4CE1-A8FA-040114FF382C}" type="slidenum">
              <a:rPr lang="en-AU" smtClean="0">
                <a:solidFill>
                  <a:schemeClr val="tx1"/>
                </a:solidFill>
              </a:rPr>
              <a:pPr algn="ctr"/>
              <a:t>‹#›</a:t>
            </a:fld>
            <a:endParaRPr lang="en-AU" dirty="0">
              <a:solidFill>
                <a:schemeClr val="tx1"/>
              </a:solidFill>
            </a:endParaRPr>
          </a:p>
        </p:txBody>
      </p:sp>
      <p:sp>
        <p:nvSpPr>
          <p:cNvPr id="23" name="Picture Placeholder 2"/>
          <p:cNvSpPr>
            <a:spLocks noGrp="1"/>
          </p:cNvSpPr>
          <p:nvPr userDrawn="1">
            <p:ph type="pic" sz="quarter" idx="14"/>
          </p:nvPr>
        </p:nvSpPr>
        <p:spPr>
          <a:xfrm>
            <a:off x="1175113" y="911270"/>
            <a:ext cx="3802063" cy="4863282"/>
          </a:xfrm>
        </p:spPr>
        <p:txBody>
          <a:bodyPr/>
          <a:lstStyle>
            <a:lvl1pPr>
              <a:buClr>
                <a:schemeClr val="accent3"/>
              </a:buClr>
              <a:defRPr/>
            </a:lvl1pPr>
          </a:lstStyle>
          <a:p>
            <a:endParaRPr lang="en-AU" dirty="0"/>
          </a:p>
        </p:txBody>
      </p:sp>
      <p:sp>
        <p:nvSpPr>
          <p:cNvPr id="27" name="Text Placeholder 46"/>
          <p:cNvSpPr>
            <a:spLocks noGrp="1"/>
          </p:cNvSpPr>
          <p:nvPr userDrawn="1">
            <p:ph type="body" sz="quarter" idx="17" hasCustomPrompt="1"/>
          </p:nvPr>
        </p:nvSpPr>
        <p:spPr>
          <a:xfrm>
            <a:off x="5523562" y="928687"/>
            <a:ext cx="5181600" cy="4351337"/>
          </a:xfrm>
        </p:spPr>
        <p:txBody>
          <a:bodyPr>
            <a:normAutofit/>
          </a:bodyPr>
          <a:lstStyle>
            <a:lvl1pPr marL="0" indent="0">
              <a:buClr>
                <a:schemeClr val="accent3"/>
              </a:buClr>
              <a:buFont typeface="Arial" panose="020B0604020202020204" pitchFamily="34" charset="0"/>
              <a:buNone/>
              <a:defRPr sz="2800">
                <a:solidFill>
                  <a:schemeClr val="tx1"/>
                </a:solidFill>
              </a:defRPr>
            </a:lvl1pPr>
            <a:lvl2pPr marL="457200" indent="0">
              <a:buClr>
                <a:schemeClr val="accent3"/>
              </a:buClr>
              <a:buNone/>
              <a:defRPr sz="2800">
                <a:solidFill>
                  <a:schemeClr val="tx1"/>
                </a:solidFill>
              </a:defRPr>
            </a:lvl2pPr>
            <a:lvl3pPr marL="1143000" indent="-228600">
              <a:buClr>
                <a:schemeClr val="accent3"/>
              </a:buClr>
              <a:buFont typeface="Calibri" panose="020F0502020204030204" pitchFamily="34" charset="0"/>
              <a:buChar char="»"/>
              <a:defRPr sz="2800">
                <a:solidFill>
                  <a:schemeClr val="tx1"/>
                </a:solidFill>
              </a:defRPr>
            </a:lvl3pPr>
            <a:lvl4pPr marL="1600200" indent="-228600">
              <a:buClr>
                <a:schemeClr val="accent3"/>
              </a:buClr>
              <a:buFont typeface="Calibri" panose="020F0502020204030204" pitchFamily="34" charset="0"/>
              <a:buChar char="−"/>
              <a:defRPr sz="2800">
                <a:solidFill>
                  <a:schemeClr val="tx1"/>
                </a:solidFill>
              </a:defRPr>
            </a:lvl4pPr>
            <a:lvl5pPr marL="2057400" indent="-228600">
              <a:buClr>
                <a:schemeClr val="accent3"/>
              </a:buClr>
              <a:buFont typeface="Calibri" panose="020F0502020204030204" pitchFamily="34" charset="0"/>
              <a:buChar char="»"/>
              <a:defRPr sz="2800">
                <a:solidFill>
                  <a:schemeClr val="tx1"/>
                </a:solidFill>
              </a:defRPr>
            </a:lvl5pPr>
          </a:lstStyle>
          <a:p>
            <a:pPr lvl="0"/>
            <a:r>
              <a:rPr lang="en-US" dirty="0"/>
              <a:t>[Slide text no bullet]</a:t>
            </a:r>
          </a:p>
          <a:p>
            <a:pPr lvl="1"/>
            <a:r>
              <a:rPr lang="en-US" dirty="0"/>
              <a:t>[Slide text]</a:t>
            </a:r>
          </a:p>
          <a:p>
            <a:pPr lvl="2"/>
            <a:r>
              <a:rPr lang="en-US" dirty="0"/>
              <a:t>[slide text]</a:t>
            </a:r>
          </a:p>
          <a:p>
            <a:pPr lvl="3"/>
            <a:r>
              <a:rPr lang="en-US" dirty="0"/>
              <a:t>[slide text]</a:t>
            </a:r>
          </a:p>
          <a:p>
            <a:pPr lvl="4"/>
            <a:r>
              <a:rPr lang="en-US" dirty="0"/>
              <a:t>[slide text]</a:t>
            </a:r>
            <a:endParaRPr lang="en-AU" dirty="0"/>
          </a:p>
        </p:txBody>
      </p:sp>
      <p:grpSp>
        <p:nvGrpSpPr>
          <p:cNvPr id="18" name="Group 17"/>
          <p:cNvGrpSpPr/>
          <p:nvPr userDrawn="1"/>
        </p:nvGrpSpPr>
        <p:grpSpPr>
          <a:xfrm>
            <a:off x="181101" y="6063714"/>
            <a:ext cx="12020061" cy="794286"/>
            <a:chOff x="181101" y="6063714"/>
            <a:chExt cx="12020061" cy="794286"/>
          </a:xfrm>
        </p:grpSpPr>
        <p:sp>
          <p:nvSpPr>
            <p:cNvPr id="19" name="Freeform 5"/>
            <p:cNvSpPr>
              <a:spLocks/>
            </p:cNvSpPr>
            <p:nvPr userDrawn="1"/>
          </p:nvSpPr>
          <p:spPr bwMode="auto">
            <a:xfrm>
              <a:off x="363255" y="6246259"/>
              <a:ext cx="371344" cy="429587"/>
            </a:xfrm>
            <a:custGeom>
              <a:avLst/>
              <a:gdLst>
                <a:gd name="T0" fmla="*/ 1042 w 1900"/>
                <a:gd name="T1" fmla="*/ 2196 h 2198"/>
                <a:gd name="T2" fmla="*/ 878 w 1900"/>
                <a:gd name="T3" fmla="*/ 2174 h 2198"/>
                <a:gd name="T4" fmla="*/ 722 w 1900"/>
                <a:gd name="T5" fmla="*/ 2130 h 2198"/>
                <a:gd name="T6" fmla="*/ 576 w 1900"/>
                <a:gd name="T7" fmla="*/ 2064 h 2198"/>
                <a:gd name="T8" fmla="*/ 442 w 1900"/>
                <a:gd name="T9" fmla="*/ 1978 h 2198"/>
                <a:gd name="T10" fmla="*/ 322 w 1900"/>
                <a:gd name="T11" fmla="*/ 1876 h 2198"/>
                <a:gd name="T12" fmla="*/ 220 w 1900"/>
                <a:gd name="T13" fmla="*/ 1756 h 2198"/>
                <a:gd name="T14" fmla="*/ 134 w 1900"/>
                <a:gd name="T15" fmla="*/ 1622 h 2198"/>
                <a:gd name="T16" fmla="*/ 68 w 1900"/>
                <a:gd name="T17" fmla="*/ 1476 h 2198"/>
                <a:gd name="T18" fmla="*/ 24 w 1900"/>
                <a:gd name="T19" fmla="*/ 1320 h 2198"/>
                <a:gd name="T20" fmla="*/ 2 w 1900"/>
                <a:gd name="T21" fmla="*/ 1156 h 2198"/>
                <a:gd name="T22" fmla="*/ 2 w 1900"/>
                <a:gd name="T23" fmla="*/ 1042 h 2198"/>
                <a:gd name="T24" fmla="*/ 24 w 1900"/>
                <a:gd name="T25" fmla="*/ 878 h 2198"/>
                <a:gd name="T26" fmla="*/ 68 w 1900"/>
                <a:gd name="T27" fmla="*/ 722 h 2198"/>
                <a:gd name="T28" fmla="*/ 134 w 1900"/>
                <a:gd name="T29" fmla="*/ 576 h 2198"/>
                <a:gd name="T30" fmla="*/ 220 w 1900"/>
                <a:gd name="T31" fmla="*/ 442 h 2198"/>
                <a:gd name="T32" fmla="*/ 322 w 1900"/>
                <a:gd name="T33" fmla="*/ 322 h 2198"/>
                <a:gd name="T34" fmla="*/ 442 w 1900"/>
                <a:gd name="T35" fmla="*/ 218 h 2198"/>
                <a:gd name="T36" fmla="*/ 576 w 1900"/>
                <a:gd name="T37" fmla="*/ 132 h 2198"/>
                <a:gd name="T38" fmla="*/ 722 w 1900"/>
                <a:gd name="T39" fmla="*/ 66 h 2198"/>
                <a:gd name="T40" fmla="*/ 878 w 1900"/>
                <a:gd name="T41" fmla="*/ 22 h 2198"/>
                <a:gd name="T42" fmla="*/ 1042 w 1900"/>
                <a:gd name="T43" fmla="*/ 2 h 2198"/>
                <a:gd name="T44" fmla="*/ 1156 w 1900"/>
                <a:gd name="T45" fmla="*/ 2 h 2198"/>
                <a:gd name="T46" fmla="*/ 1322 w 1900"/>
                <a:gd name="T47" fmla="*/ 24 h 2198"/>
                <a:gd name="T48" fmla="*/ 1484 w 1900"/>
                <a:gd name="T49" fmla="*/ 70 h 2198"/>
                <a:gd name="T50" fmla="*/ 1636 w 1900"/>
                <a:gd name="T51" fmla="*/ 140 h 2198"/>
                <a:gd name="T52" fmla="*/ 1776 w 1900"/>
                <a:gd name="T53" fmla="*/ 234 h 2198"/>
                <a:gd name="T54" fmla="*/ 1900 w 1900"/>
                <a:gd name="T55" fmla="*/ 346 h 2198"/>
                <a:gd name="T56" fmla="*/ 1632 w 1900"/>
                <a:gd name="T57" fmla="*/ 544 h 2198"/>
                <a:gd name="T58" fmla="*/ 1540 w 1900"/>
                <a:gd name="T59" fmla="*/ 468 h 2198"/>
                <a:gd name="T60" fmla="*/ 1440 w 1900"/>
                <a:gd name="T61" fmla="*/ 408 h 2198"/>
                <a:gd name="T62" fmla="*/ 1332 w 1900"/>
                <a:gd name="T63" fmla="*/ 366 h 2198"/>
                <a:gd name="T64" fmla="*/ 1218 w 1900"/>
                <a:gd name="T65" fmla="*/ 338 h 2198"/>
                <a:gd name="T66" fmla="*/ 1100 w 1900"/>
                <a:gd name="T67" fmla="*/ 330 h 2198"/>
                <a:gd name="T68" fmla="*/ 1020 w 1900"/>
                <a:gd name="T69" fmla="*/ 334 h 2198"/>
                <a:gd name="T70" fmla="*/ 908 w 1900"/>
                <a:gd name="T71" fmla="*/ 354 h 2198"/>
                <a:gd name="T72" fmla="*/ 800 w 1900"/>
                <a:gd name="T73" fmla="*/ 390 h 2198"/>
                <a:gd name="T74" fmla="*/ 700 w 1900"/>
                <a:gd name="T75" fmla="*/ 440 h 2198"/>
                <a:gd name="T76" fmla="*/ 610 w 1900"/>
                <a:gd name="T77" fmla="*/ 506 h 2198"/>
                <a:gd name="T78" fmla="*/ 530 w 1900"/>
                <a:gd name="T79" fmla="*/ 582 h 2198"/>
                <a:gd name="T80" fmla="*/ 462 w 1900"/>
                <a:gd name="T81" fmla="*/ 668 h 2198"/>
                <a:gd name="T82" fmla="*/ 406 w 1900"/>
                <a:gd name="T83" fmla="*/ 766 h 2198"/>
                <a:gd name="T84" fmla="*/ 364 w 1900"/>
                <a:gd name="T85" fmla="*/ 870 h 2198"/>
                <a:gd name="T86" fmla="*/ 340 w 1900"/>
                <a:gd name="T87" fmla="*/ 982 h 2198"/>
                <a:gd name="T88" fmla="*/ 330 w 1900"/>
                <a:gd name="T89" fmla="*/ 1098 h 2198"/>
                <a:gd name="T90" fmla="*/ 334 w 1900"/>
                <a:gd name="T91" fmla="*/ 1178 h 2198"/>
                <a:gd name="T92" fmla="*/ 354 w 1900"/>
                <a:gd name="T93" fmla="*/ 1290 h 2198"/>
                <a:gd name="T94" fmla="*/ 390 w 1900"/>
                <a:gd name="T95" fmla="*/ 1398 h 2198"/>
                <a:gd name="T96" fmla="*/ 442 w 1900"/>
                <a:gd name="T97" fmla="*/ 1498 h 2198"/>
                <a:gd name="T98" fmla="*/ 506 w 1900"/>
                <a:gd name="T99" fmla="*/ 1588 h 2198"/>
                <a:gd name="T100" fmla="*/ 582 w 1900"/>
                <a:gd name="T101" fmla="*/ 1668 h 2198"/>
                <a:gd name="T102" fmla="*/ 670 w 1900"/>
                <a:gd name="T103" fmla="*/ 1736 h 2198"/>
                <a:gd name="T104" fmla="*/ 766 w 1900"/>
                <a:gd name="T105" fmla="*/ 1792 h 2198"/>
                <a:gd name="T106" fmla="*/ 870 w 1900"/>
                <a:gd name="T107" fmla="*/ 1834 h 2198"/>
                <a:gd name="T108" fmla="*/ 982 w 1900"/>
                <a:gd name="T109" fmla="*/ 1858 h 2198"/>
                <a:gd name="T110" fmla="*/ 1100 w 1900"/>
                <a:gd name="T111" fmla="*/ 1868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0" h="2198">
                  <a:moveTo>
                    <a:pt x="1100" y="2198"/>
                  </a:moveTo>
                  <a:lnTo>
                    <a:pt x="1100" y="2198"/>
                  </a:lnTo>
                  <a:lnTo>
                    <a:pt x="1042" y="2196"/>
                  </a:lnTo>
                  <a:lnTo>
                    <a:pt x="988" y="2192"/>
                  </a:lnTo>
                  <a:lnTo>
                    <a:pt x="932" y="2184"/>
                  </a:lnTo>
                  <a:lnTo>
                    <a:pt x="878" y="2174"/>
                  </a:lnTo>
                  <a:lnTo>
                    <a:pt x="826" y="2162"/>
                  </a:lnTo>
                  <a:lnTo>
                    <a:pt x="774" y="2148"/>
                  </a:lnTo>
                  <a:lnTo>
                    <a:pt x="722" y="2130"/>
                  </a:lnTo>
                  <a:lnTo>
                    <a:pt x="672" y="2110"/>
                  </a:lnTo>
                  <a:lnTo>
                    <a:pt x="624" y="2088"/>
                  </a:lnTo>
                  <a:lnTo>
                    <a:pt x="576" y="2064"/>
                  </a:lnTo>
                  <a:lnTo>
                    <a:pt x="530" y="2038"/>
                  </a:lnTo>
                  <a:lnTo>
                    <a:pt x="486" y="2010"/>
                  </a:lnTo>
                  <a:lnTo>
                    <a:pt x="442" y="1978"/>
                  </a:lnTo>
                  <a:lnTo>
                    <a:pt x="402" y="1946"/>
                  </a:lnTo>
                  <a:lnTo>
                    <a:pt x="362" y="1912"/>
                  </a:lnTo>
                  <a:lnTo>
                    <a:pt x="322" y="1876"/>
                  </a:lnTo>
                  <a:lnTo>
                    <a:pt x="286" y="1836"/>
                  </a:lnTo>
                  <a:lnTo>
                    <a:pt x="252" y="1796"/>
                  </a:lnTo>
                  <a:lnTo>
                    <a:pt x="220" y="1756"/>
                  </a:lnTo>
                  <a:lnTo>
                    <a:pt x="188" y="1712"/>
                  </a:lnTo>
                  <a:lnTo>
                    <a:pt x="160" y="1668"/>
                  </a:lnTo>
                  <a:lnTo>
                    <a:pt x="134" y="1622"/>
                  </a:lnTo>
                  <a:lnTo>
                    <a:pt x="110" y="1574"/>
                  </a:lnTo>
                  <a:lnTo>
                    <a:pt x="88" y="1526"/>
                  </a:lnTo>
                  <a:lnTo>
                    <a:pt x="68" y="1476"/>
                  </a:lnTo>
                  <a:lnTo>
                    <a:pt x="50" y="1424"/>
                  </a:lnTo>
                  <a:lnTo>
                    <a:pt x="36" y="1372"/>
                  </a:lnTo>
                  <a:lnTo>
                    <a:pt x="24" y="1320"/>
                  </a:lnTo>
                  <a:lnTo>
                    <a:pt x="14" y="1266"/>
                  </a:lnTo>
                  <a:lnTo>
                    <a:pt x="6" y="1210"/>
                  </a:lnTo>
                  <a:lnTo>
                    <a:pt x="2" y="1156"/>
                  </a:lnTo>
                  <a:lnTo>
                    <a:pt x="0" y="1098"/>
                  </a:lnTo>
                  <a:lnTo>
                    <a:pt x="0" y="1098"/>
                  </a:lnTo>
                  <a:lnTo>
                    <a:pt x="2" y="1042"/>
                  </a:lnTo>
                  <a:lnTo>
                    <a:pt x="6" y="986"/>
                  </a:lnTo>
                  <a:lnTo>
                    <a:pt x="14" y="932"/>
                  </a:lnTo>
                  <a:lnTo>
                    <a:pt x="24" y="878"/>
                  </a:lnTo>
                  <a:lnTo>
                    <a:pt x="36" y="824"/>
                  </a:lnTo>
                  <a:lnTo>
                    <a:pt x="50" y="772"/>
                  </a:lnTo>
                  <a:lnTo>
                    <a:pt x="68" y="722"/>
                  </a:lnTo>
                  <a:lnTo>
                    <a:pt x="88" y="672"/>
                  </a:lnTo>
                  <a:lnTo>
                    <a:pt x="110" y="622"/>
                  </a:lnTo>
                  <a:lnTo>
                    <a:pt x="134" y="576"/>
                  </a:lnTo>
                  <a:lnTo>
                    <a:pt x="160" y="530"/>
                  </a:lnTo>
                  <a:lnTo>
                    <a:pt x="188" y="484"/>
                  </a:lnTo>
                  <a:lnTo>
                    <a:pt x="220" y="442"/>
                  </a:lnTo>
                  <a:lnTo>
                    <a:pt x="252" y="400"/>
                  </a:lnTo>
                  <a:lnTo>
                    <a:pt x="286" y="360"/>
                  </a:lnTo>
                  <a:lnTo>
                    <a:pt x="322" y="322"/>
                  </a:lnTo>
                  <a:lnTo>
                    <a:pt x="362" y="286"/>
                  </a:lnTo>
                  <a:lnTo>
                    <a:pt x="402" y="252"/>
                  </a:lnTo>
                  <a:lnTo>
                    <a:pt x="442" y="218"/>
                  </a:lnTo>
                  <a:lnTo>
                    <a:pt x="486" y="188"/>
                  </a:lnTo>
                  <a:lnTo>
                    <a:pt x="530" y="160"/>
                  </a:lnTo>
                  <a:lnTo>
                    <a:pt x="576" y="132"/>
                  </a:lnTo>
                  <a:lnTo>
                    <a:pt x="624" y="108"/>
                  </a:lnTo>
                  <a:lnTo>
                    <a:pt x="672" y="86"/>
                  </a:lnTo>
                  <a:lnTo>
                    <a:pt x="722" y="66"/>
                  </a:lnTo>
                  <a:lnTo>
                    <a:pt x="774" y="50"/>
                  </a:lnTo>
                  <a:lnTo>
                    <a:pt x="826" y="34"/>
                  </a:lnTo>
                  <a:lnTo>
                    <a:pt x="878" y="22"/>
                  </a:lnTo>
                  <a:lnTo>
                    <a:pt x="932" y="12"/>
                  </a:lnTo>
                  <a:lnTo>
                    <a:pt x="988" y="6"/>
                  </a:lnTo>
                  <a:lnTo>
                    <a:pt x="1042" y="2"/>
                  </a:lnTo>
                  <a:lnTo>
                    <a:pt x="1100" y="0"/>
                  </a:lnTo>
                  <a:lnTo>
                    <a:pt x="1100" y="0"/>
                  </a:lnTo>
                  <a:lnTo>
                    <a:pt x="1156" y="2"/>
                  </a:lnTo>
                  <a:lnTo>
                    <a:pt x="1212" y="6"/>
                  </a:lnTo>
                  <a:lnTo>
                    <a:pt x="1268" y="14"/>
                  </a:lnTo>
                  <a:lnTo>
                    <a:pt x="1322" y="24"/>
                  </a:lnTo>
                  <a:lnTo>
                    <a:pt x="1378" y="36"/>
                  </a:lnTo>
                  <a:lnTo>
                    <a:pt x="1432" y="52"/>
                  </a:lnTo>
                  <a:lnTo>
                    <a:pt x="1484" y="70"/>
                  </a:lnTo>
                  <a:lnTo>
                    <a:pt x="1536" y="90"/>
                  </a:lnTo>
                  <a:lnTo>
                    <a:pt x="1586" y="114"/>
                  </a:lnTo>
                  <a:lnTo>
                    <a:pt x="1636" y="140"/>
                  </a:lnTo>
                  <a:lnTo>
                    <a:pt x="1684" y="168"/>
                  </a:lnTo>
                  <a:lnTo>
                    <a:pt x="1730" y="200"/>
                  </a:lnTo>
                  <a:lnTo>
                    <a:pt x="1776" y="234"/>
                  </a:lnTo>
                  <a:lnTo>
                    <a:pt x="1820" y="268"/>
                  </a:lnTo>
                  <a:lnTo>
                    <a:pt x="1860" y="306"/>
                  </a:lnTo>
                  <a:lnTo>
                    <a:pt x="1900" y="346"/>
                  </a:lnTo>
                  <a:lnTo>
                    <a:pt x="1660" y="572"/>
                  </a:lnTo>
                  <a:lnTo>
                    <a:pt x="1660" y="572"/>
                  </a:lnTo>
                  <a:lnTo>
                    <a:pt x="1632" y="544"/>
                  </a:lnTo>
                  <a:lnTo>
                    <a:pt x="1602" y="516"/>
                  </a:lnTo>
                  <a:lnTo>
                    <a:pt x="1572" y="492"/>
                  </a:lnTo>
                  <a:lnTo>
                    <a:pt x="1540" y="468"/>
                  </a:lnTo>
                  <a:lnTo>
                    <a:pt x="1508" y="446"/>
                  </a:lnTo>
                  <a:lnTo>
                    <a:pt x="1474" y="426"/>
                  </a:lnTo>
                  <a:lnTo>
                    <a:pt x="1440" y="408"/>
                  </a:lnTo>
                  <a:lnTo>
                    <a:pt x="1406" y="392"/>
                  </a:lnTo>
                  <a:lnTo>
                    <a:pt x="1370" y="378"/>
                  </a:lnTo>
                  <a:lnTo>
                    <a:pt x="1332" y="366"/>
                  </a:lnTo>
                  <a:lnTo>
                    <a:pt x="1296" y="354"/>
                  </a:lnTo>
                  <a:lnTo>
                    <a:pt x="1256" y="346"/>
                  </a:lnTo>
                  <a:lnTo>
                    <a:pt x="1218" y="338"/>
                  </a:lnTo>
                  <a:lnTo>
                    <a:pt x="1180" y="334"/>
                  </a:lnTo>
                  <a:lnTo>
                    <a:pt x="1140" y="330"/>
                  </a:lnTo>
                  <a:lnTo>
                    <a:pt x="1100" y="330"/>
                  </a:lnTo>
                  <a:lnTo>
                    <a:pt x="1100" y="330"/>
                  </a:lnTo>
                  <a:lnTo>
                    <a:pt x="1060" y="330"/>
                  </a:lnTo>
                  <a:lnTo>
                    <a:pt x="1020" y="334"/>
                  </a:lnTo>
                  <a:lnTo>
                    <a:pt x="982" y="338"/>
                  </a:lnTo>
                  <a:lnTo>
                    <a:pt x="944" y="346"/>
                  </a:lnTo>
                  <a:lnTo>
                    <a:pt x="908" y="354"/>
                  </a:lnTo>
                  <a:lnTo>
                    <a:pt x="870" y="364"/>
                  </a:lnTo>
                  <a:lnTo>
                    <a:pt x="836" y="376"/>
                  </a:lnTo>
                  <a:lnTo>
                    <a:pt x="800" y="390"/>
                  </a:lnTo>
                  <a:lnTo>
                    <a:pt x="766" y="406"/>
                  </a:lnTo>
                  <a:lnTo>
                    <a:pt x="734" y="422"/>
                  </a:lnTo>
                  <a:lnTo>
                    <a:pt x="700" y="440"/>
                  </a:lnTo>
                  <a:lnTo>
                    <a:pt x="670" y="460"/>
                  </a:lnTo>
                  <a:lnTo>
                    <a:pt x="640" y="482"/>
                  </a:lnTo>
                  <a:lnTo>
                    <a:pt x="610" y="506"/>
                  </a:lnTo>
                  <a:lnTo>
                    <a:pt x="582" y="530"/>
                  </a:lnTo>
                  <a:lnTo>
                    <a:pt x="556" y="554"/>
                  </a:lnTo>
                  <a:lnTo>
                    <a:pt x="530" y="582"/>
                  </a:lnTo>
                  <a:lnTo>
                    <a:pt x="506" y="610"/>
                  </a:lnTo>
                  <a:lnTo>
                    <a:pt x="484" y="638"/>
                  </a:lnTo>
                  <a:lnTo>
                    <a:pt x="462" y="668"/>
                  </a:lnTo>
                  <a:lnTo>
                    <a:pt x="442" y="700"/>
                  </a:lnTo>
                  <a:lnTo>
                    <a:pt x="424" y="732"/>
                  </a:lnTo>
                  <a:lnTo>
                    <a:pt x="406" y="766"/>
                  </a:lnTo>
                  <a:lnTo>
                    <a:pt x="390" y="800"/>
                  </a:lnTo>
                  <a:lnTo>
                    <a:pt x="378" y="834"/>
                  </a:lnTo>
                  <a:lnTo>
                    <a:pt x="364" y="870"/>
                  </a:lnTo>
                  <a:lnTo>
                    <a:pt x="354" y="906"/>
                  </a:lnTo>
                  <a:lnTo>
                    <a:pt x="346" y="944"/>
                  </a:lnTo>
                  <a:lnTo>
                    <a:pt x="340" y="982"/>
                  </a:lnTo>
                  <a:lnTo>
                    <a:pt x="334" y="1020"/>
                  </a:lnTo>
                  <a:lnTo>
                    <a:pt x="332" y="1060"/>
                  </a:lnTo>
                  <a:lnTo>
                    <a:pt x="330" y="1098"/>
                  </a:lnTo>
                  <a:lnTo>
                    <a:pt x="330" y="1098"/>
                  </a:lnTo>
                  <a:lnTo>
                    <a:pt x="332" y="1138"/>
                  </a:lnTo>
                  <a:lnTo>
                    <a:pt x="334" y="1178"/>
                  </a:lnTo>
                  <a:lnTo>
                    <a:pt x="340" y="1216"/>
                  </a:lnTo>
                  <a:lnTo>
                    <a:pt x="346" y="1254"/>
                  </a:lnTo>
                  <a:lnTo>
                    <a:pt x="354" y="1290"/>
                  </a:lnTo>
                  <a:lnTo>
                    <a:pt x="364" y="1328"/>
                  </a:lnTo>
                  <a:lnTo>
                    <a:pt x="378" y="1362"/>
                  </a:lnTo>
                  <a:lnTo>
                    <a:pt x="390" y="1398"/>
                  </a:lnTo>
                  <a:lnTo>
                    <a:pt x="406" y="1432"/>
                  </a:lnTo>
                  <a:lnTo>
                    <a:pt x="424" y="1464"/>
                  </a:lnTo>
                  <a:lnTo>
                    <a:pt x="442" y="1498"/>
                  </a:lnTo>
                  <a:lnTo>
                    <a:pt x="462" y="1528"/>
                  </a:lnTo>
                  <a:lnTo>
                    <a:pt x="484" y="1558"/>
                  </a:lnTo>
                  <a:lnTo>
                    <a:pt x="506" y="1588"/>
                  </a:lnTo>
                  <a:lnTo>
                    <a:pt x="530" y="1616"/>
                  </a:lnTo>
                  <a:lnTo>
                    <a:pt x="556" y="1642"/>
                  </a:lnTo>
                  <a:lnTo>
                    <a:pt x="582" y="1668"/>
                  </a:lnTo>
                  <a:lnTo>
                    <a:pt x="610" y="1692"/>
                  </a:lnTo>
                  <a:lnTo>
                    <a:pt x="640" y="1714"/>
                  </a:lnTo>
                  <a:lnTo>
                    <a:pt x="670" y="1736"/>
                  </a:lnTo>
                  <a:lnTo>
                    <a:pt x="700" y="1756"/>
                  </a:lnTo>
                  <a:lnTo>
                    <a:pt x="734" y="1774"/>
                  </a:lnTo>
                  <a:lnTo>
                    <a:pt x="766" y="1792"/>
                  </a:lnTo>
                  <a:lnTo>
                    <a:pt x="800" y="1808"/>
                  </a:lnTo>
                  <a:lnTo>
                    <a:pt x="836" y="1820"/>
                  </a:lnTo>
                  <a:lnTo>
                    <a:pt x="870" y="1834"/>
                  </a:lnTo>
                  <a:lnTo>
                    <a:pt x="908" y="1844"/>
                  </a:lnTo>
                  <a:lnTo>
                    <a:pt x="944" y="1852"/>
                  </a:lnTo>
                  <a:lnTo>
                    <a:pt x="982" y="1858"/>
                  </a:lnTo>
                  <a:lnTo>
                    <a:pt x="1020" y="1864"/>
                  </a:lnTo>
                  <a:lnTo>
                    <a:pt x="1060" y="1866"/>
                  </a:lnTo>
                  <a:lnTo>
                    <a:pt x="1100" y="1868"/>
                  </a:lnTo>
                  <a:lnTo>
                    <a:pt x="1100" y="21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0" name="Freeform 6"/>
            <p:cNvSpPr>
              <a:spLocks/>
            </p:cNvSpPr>
            <p:nvPr userDrawn="1"/>
          </p:nvSpPr>
          <p:spPr bwMode="auto">
            <a:xfrm>
              <a:off x="272178" y="6155182"/>
              <a:ext cx="585161" cy="611741"/>
            </a:xfrm>
            <a:custGeom>
              <a:avLst/>
              <a:gdLst>
                <a:gd name="T0" fmla="*/ 1406 w 2994"/>
                <a:gd name="T1" fmla="*/ 3122 h 3130"/>
                <a:gd name="T2" fmla="*/ 1100 w 2994"/>
                <a:gd name="T3" fmla="*/ 3060 h 3130"/>
                <a:gd name="T4" fmla="*/ 820 w 2994"/>
                <a:gd name="T5" fmla="*/ 2940 h 3130"/>
                <a:gd name="T6" fmla="*/ 570 w 2994"/>
                <a:gd name="T7" fmla="*/ 2772 h 3130"/>
                <a:gd name="T8" fmla="*/ 358 w 2994"/>
                <a:gd name="T9" fmla="*/ 2560 h 3130"/>
                <a:gd name="T10" fmla="*/ 190 w 2994"/>
                <a:gd name="T11" fmla="*/ 2310 h 3130"/>
                <a:gd name="T12" fmla="*/ 70 w 2994"/>
                <a:gd name="T13" fmla="*/ 2030 h 3130"/>
                <a:gd name="T14" fmla="*/ 8 w 2994"/>
                <a:gd name="T15" fmla="*/ 1724 h 3130"/>
                <a:gd name="T16" fmla="*/ 2 w 2994"/>
                <a:gd name="T17" fmla="*/ 1484 h 3130"/>
                <a:gd name="T18" fmla="*/ 50 w 2994"/>
                <a:gd name="T19" fmla="*/ 1174 h 3130"/>
                <a:gd name="T20" fmla="*/ 154 w 2994"/>
                <a:gd name="T21" fmla="*/ 886 h 3130"/>
                <a:gd name="T22" fmla="*/ 312 w 2994"/>
                <a:gd name="T23" fmla="*/ 628 h 3130"/>
                <a:gd name="T24" fmla="*/ 514 w 2994"/>
                <a:gd name="T25" fmla="*/ 406 h 3130"/>
                <a:gd name="T26" fmla="*/ 754 w 2994"/>
                <a:gd name="T27" fmla="*/ 226 h 3130"/>
                <a:gd name="T28" fmla="*/ 1028 w 2994"/>
                <a:gd name="T29" fmla="*/ 94 h 3130"/>
                <a:gd name="T30" fmla="*/ 1328 w 2994"/>
                <a:gd name="T31" fmla="*/ 18 h 3130"/>
                <a:gd name="T32" fmla="*/ 1566 w 2994"/>
                <a:gd name="T33" fmla="*/ 0 h 3130"/>
                <a:gd name="T34" fmla="*/ 1792 w 2994"/>
                <a:gd name="T35" fmla="*/ 16 h 3130"/>
                <a:gd name="T36" fmla="*/ 2012 w 2994"/>
                <a:gd name="T37" fmla="*/ 64 h 3130"/>
                <a:gd name="T38" fmla="*/ 2220 w 2994"/>
                <a:gd name="T39" fmla="*/ 144 h 3130"/>
                <a:gd name="T40" fmla="*/ 2414 w 2994"/>
                <a:gd name="T41" fmla="*/ 250 h 3130"/>
                <a:gd name="T42" fmla="*/ 2592 w 2994"/>
                <a:gd name="T43" fmla="*/ 384 h 3130"/>
                <a:gd name="T44" fmla="*/ 2750 w 2994"/>
                <a:gd name="T45" fmla="*/ 540 h 3130"/>
                <a:gd name="T46" fmla="*/ 2884 w 2994"/>
                <a:gd name="T47" fmla="*/ 720 h 3130"/>
                <a:gd name="T48" fmla="*/ 2994 w 2994"/>
                <a:gd name="T49" fmla="*/ 922 h 3130"/>
                <a:gd name="T50" fmla="*/ 2652 w 2994"/>
                <a:gd name="T51" fmla="*/ 976 h 3130"/>
                <a:gd name="T52" fmla="*/ 2556 w 2994"/>
                <a:gd name="T53" fmla="*/ 826 h 3130"/>
                <a:gd name="T54" fmla="*/ 2440 w 2994"/>
                <a:gd name="T55" fmla="*/ 692 h 3130"/>
                <a:gd name="T56" fmla="*/ 2308 w 2994"/>
                <a:gd name="T57" fmla="*/ 576 h 3130"/>
                <a:gd name="T58" fmla="*/ 2160 w 2994"/>
                <a:gd name="T59" fmla="*/ 482 h 3130"/>
                <a:gd name="T60" fmla="*/ 2002 w 2994"/>
                <a:gd name="T61" fmla="*/ 408 h 3130"/>
                <a:gd name="T62" fmla="*/ 1832 w 2994"/>
                <a:gd name="T63" fmla="*/ 358 h 3130"/>
                <a:gd name="T64" fmla="*/ 1656 w 2994"/>
                <a:gd name="T65" fmla="*/ 332 h 3130"/>
                <a:gd name="T66" fmla="*/ 1502 w 2994"/>
                <a:gd name="T67" fmla="*/ 330 h 3130"/>
                <a:gd name="T68" fmla="*/ 1256 w 2994"/>
                <a:gd name="T69" fmla="*/ 368 h 3130"/>
                <a:gd name="T70" fmla="*/ 1030 w 2994"/>
                <a:gd name="T71" fmla="*/ 450 h 3130"/>
                <a:gd name="T72" fmla="*/ 826 w 2994"/>
                <a:gd name="T73" fmla="*/ 574 h 3130"/>
                <a:gd name="T74" fmla="*/ 650 w 2994"/>
                <a:gd name="T75" fmla="*/ 734 h 3130"/>
                <a:gd name="T76" fmla="*/ 508 w 2994"/>
                <a:gd name="T77" fmla="*/ 924 h 3130"/>
                <a:gd name="T78" fmla="*/ 404 w 2994"/>
                <a:gd name="T79" fmla="*/ 1140 h 3130"/>
                <a:gd name="T80" fmla="*/ 344 w 2994"/>
                <a:gd name="T81" fmla="*/ 1376 h 3130"/>
                <a:gd name="T82" fmla="*/ 330 w 2994"/>
                <a:gd name="T83" fmla="*/ 1564 h 3130"/>
                <a:gd name="T84" fmla="*/ 354 w 2994"/>
                <a:gd name="T85" fmla="*/ 1814 h 3130"/>
                <a:gd name="T86" fmla="*/ 426 w 2994"/>
                <a:gd name="T87" fmla="*/ 2046 h 3130"/>
                <a:gd name="T88" fmla="*/ 540 w 2994"/>
                <a:gd name="T89" fmla="*/ 2256 h 3130"/>
                <a:gd name="T90" fmla="*/ 692 w 2994"/>
                <a:gd name="T91" fmla="*/ 2438 h 3130"/>
                <a:gd name="T92" fmla="*/ 874 w 2994"/>
                <a:gd name="T93" fmla="*/ 2590 h 3130"/>
                <a:gd name="T94" fmla="*/ 1084 w 2994"/>
                <a:gd name="T95" fmla="*/ 2704 h 3130"/>
                <a:gd name="T96" fmla="*/ 1316 w 2994"/>
                <a:gd name="T97" fmla="*/ 2776 h 3130"/>
                <a:gd name="T98" fmla="*/ 1566 w 2994"/>
                <a:gd name="T99" fmla="*/ 2800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94" h="3130">
                  <a:moveTo>
                    <a:pt x="1566" y="3130"/>
                  </a:moveTo>
                  <a:lnTo>
                    <a:pt x="1566" y="3130"/>
                  </a:lnTo>
                  <a:lnTo>
                    <a:pt x="1484" y="3128"/>
                  </a:lnTo>
                  <a:lnTo>
                    <a:pt x="1406" y="3122"/>
                  </a:lnTo>
                  <a:lnTo>
                    <a:pt x="1328" y="3112"/>
                  </a:lnTo>
                  <a:lnTo>
                    <a:pt x="1250" y="3098"/>
                  </a:lnTo>
                  <a:lnTo>
                    <a:pt x="1174" y="3080"/>
                  </a:lnTo>
                  <a:lnTo>
                    <a:pt x="1100" y="3060"/>
                  </a:lnTo>
                  <a:lnTo>
                    <a:pt x="1028" y="3034"/>
                  </a:lnTo>
                  <a:lnTo>
                    <a:pt x="956" y="3006"/>
                  </a:lnTo>
                  <a:lnTo>
                    <a:pt x="888" y="2976"/>
                  </a:lnTo>
                  <a:lnTo>
                    <a:pt x="820" y="2940"/>
                  </a:lnTo>
                  <a:lnTo>
                    <a:pt x="754" y="2904"/>
                  </a:lnTo>
                  <a:lnTo>
                    <a:pt x="690" y="2862"/>
                  </a:lnTo>
                  <a:lnTo>
                    <a:pt x="630" y="2818"/>
                  </a:lnTo>
                  <a:lnTo>
                    <a:pt x="570" y="2772"/>
                  </a:lnTo>
                  <a:lnTo>
                    <a:pt x="514" y="2722"/>
                  </a:lnTo>
                  <a:lnTo>
                    <a:pt x="458" y="2672"/>
                  </a:lnTo>
                  <a:lnTo>
                    <a:pt x="408" y="2616"/>
                  </a:lnTo>
                  <a:lnTo>
                    <a:pt x="358" y="2560"/>
                  </a:lnTo>
                  <a:lnTo>
                    <a:pt x="312" y="2500"/>
                  </a:lnTo>
                  <a:lnTo>
                    <a:pt x="268" y="2440"/>
                  </a:lnTo>
                  <a:lnTo>
                    <a:pt x="226" y="2376"/>
                  </a:lnTo>
                  <a:lnTo>
                    <a:pt x="190" y="2310"/>
                  </a:lnTo>
                  <a:lnTo>
                    <a:pt x="154" y="2242"/>
                  </a:lnTo>
                  <a:lnTo>
                    <a:pt x="124" y="2174"/>
                  </a:lnTo>
                  <a:lnTo>
                    <a:pt x="96" y="2102"/>
                  </a:lnTo>
                  <a:lnTo>
                    <a:pt x="70" y="2030"/>
                  </a:lnTo>
                  <a:lnTo>
                    <a:pt x="50" y="1956"/>
                  </a:lnTo>
                  <a:lnTo>
                    <a:pt x="32" y="1880"/>
                  </a:lnTo>
                  <a:lnTo>
                    <a:pt x="18" y="1802"/>
                  </a:lnTo>
                  <a:lnTo>
                    <a:pt x="8" y="1724"/>
                  </a:lnTo>
                  <a:lnTo>
                    <a:pt x="2" y="1646"/>
                  </a:lnTo>
                  <a:lnTo>
                    <a:pt x="0" y="1564"/>
                  </a:lnTo>
                  <a:lnTo>
                    <a:pt x="0" y="1564"/>
                  </a:lnTo>
                  <a:lnTo>
                    <a:pt x="2" y="1484"/>
                  </a:lnTo>
                  <a:lnTo>
                    <a:pt x="8" y="1404"/>
                  </a:lnTo>
                  <a:lnTo>
                    <a:pt x="18" y="1326"/>
                  </a:lnTo>
                  <a:lnTo>
                    <a:pt x="32" y="1250"/>
                  </a:lnTo>
                  <a:lnTo>
                    <a:pt x="50" y="1174"/>
                  </a:lnTo>
                  <a:lnTo>
                    <a:pt x="70" y="1100"/>
                  </a:lnTo>
                  <a:lnTo>
                    <a:pt x="96" y="1026"/>
                  </a:lnTo>
                  <a:lnTo>
                    <a:pt x="124" y="956"/>
                  </a:lnTo>
                  <a:lnTo>
                    <a:pt x="154" y="886"/>
                  </a:lnTo>
                  <a:lnTo>
                    <a:pt x="190" y="820"/>
                  </a:lnTo>
                  <a:lnTo>
                    <a:pt x="226" y="754"/>
                  </a:lnTo>
                  <a:lnTo>
                    <a:pt x="268" y="690"/>
                  </a:lnTo>
                  <a:lnTo>
                    <a:pt x="312" y="628"/>
                  </a:lnTo>
                  <a:lnTo>
                    <a:pt x="358" y="570"/>
                  </a:lnTo>
                  <a:lnTo>
                    <a:pt x="408" y="512"/>
                  </a:lnTo>
                  <a:lnTo>
                    <a:pt x="458" y="458"/>
                  </a:lnTo>
                  <a:lnTo>
                    <a:pt x="514" y="406"/>
                  </a:lnTo>
                  <a:lnTo>
                    <a:pt x="570" y="358"/>
                  </a:lnTo>
                  <a:lnTo>
                    <a:pt x="630" y="310"/>
                  </a:lnTo>
                  <a:lnTo>
                    <a:pt x="690" y="266"/>
                  </a:lnTo>
                  <a:lnTo>
                    <a:pt x="754" y="226"/>
                  </a:lnTo>
                  <a:lnTo>
                    <a:pt x="820" y="188"/>
                  </a:lnTo>
                  <a:lnTo>
                    <a:pt x="888" y="154"/>
                  </a:lnTo>
                  <a:lnTo>
                    <a:pt x="956" y="122"/>
                  </a:lnTo>
                  <a:lnTo>
                    <a:pt x="1028" y="94"/>
                  </a:lnTo>
                  <a:lnTo>
                    <a:pt x="1100" y="70"/>
                  </a:lnTo>
                  <a:lnTo>
                    <a:pt x="1174" y="48"/>
                  </a:lnTo>
                  <a:lnTo>
                    <a:pt x="1250" y="30"/>
                  </a:lnTo>
                  <a:lnTo>
                    <a:pt x="1328" y="18"/>
                  </a:lnTo>
                  <a:lnTo>
                    <a:pt x="1406" y="8"/>
                  </a:lnTo>
                  <a:lnTo>
                    <a:pt x="1484" y="2"/>
                  </a:lnTo>
                  <a:lnTo>
                    <a:pt x="1566" y="0"/>
                  </a:lnTo>
                  <a:lnTo>
                    <a:pt x="1566" y="0"/>
                  </a:lnTo>
                  <a:lnTo>
                    <a:pt x="1622" y="0"/>
                  </a:lnTo>
                  <a:lnTo>
                    <a:pt x="1680" y="4"/>
                  </a:lnTo>
                  <a:lnTo>
                    <a:pt x="1736" y="8"/>
                  </a:lnTo>
                  <a:lnTo>
                    <a:pt x="1792" y="16"/>
                  </a:lnTo>
                  <a:lnTo>
                    <a:pt x="1848" y="26"/>
                  </a:lnTo>
                  <a:lnTo>
                    <a:pt x="1904" y="36"/>
                  </a:lnTo>
                  <a:lnTo>
                    <a:pt x="1958" y="50"/>
                  </a:lnTo>
                  <a:lnTo>
                    <a:pt x="2012" y="64"/>
                  </a:lnTo>
                  <a:lnTo>
                    <a:pt x="2066" y="82"/>
                  </a:lnTo>
                  <a:lnTo>
                    <a:pt x="2118" y="100"/>
                  </a:lnTo>
                  <a:lnTo>
                    <a:pt x="2170" y="120"/>
                  </a:lnTo>
                  <a:lnTo>
                    <a:pt x="2220" y="144"/>
                  </a:lnTo>
                  <a:lnTo>
                    <a:pt x="2270" y="168"/>
                  </a:lnTo>
                  <a:lnTo>
                    <a:pt x="2320" y="194"/>
                  </a:lnTo>
                  <a:lnTo>
                    <a:pt x="2368" y="220"/>
                  </a:lnTo>
                  <a:lnTo>
                    <a:pt x="2414" y="250"/>
                  </a:lnTo>
                  <a:lnTo>
                    <a:pt x="2460" y="282"/>
                  </a:lnTo>
                  <a:lnTo>
                    <a:pt x="2506" y="314"/>
                  </a:lnTo>
                  <a:lnTo>
                    <a:pt x="2550" y="348"/>
                  </a:lnTo>
                  <a:lnTo>
                    <a:pt x="2592" y="384"/>
                  </a:lnTo>
                  <a:lnTo>
                    <a:pt x="2634" y="420"/>
                  </a:lnTo>
                  <a:lnTo>
                    <a:pt x="2674" y="460"/>
                  </a:lnTo>
                  <a:lnTo>
                    <a:pt x="2712" y="500"/>
                  </a:lnTo>
                  <a:lnTo>
                    <a:pt x="2750" y="540"/>
                  </a:lnTo>
                  <a:lnTo>
                    <a:pt x="2786" y="584"/>
                  </a:lnTo>
                  <a:lnTo>
                    <a:pt x="2820" y="628"/>
                  </a:lnTo>
                  <a:lnTo>
                    <a:pt x="2852" y="674"/>
                  </a:lnTo>
                  <a:lnTo>
                    <a:pt x="2884" y="720"/>
                  </a:lnTo>
                  <a:lnTo>
                    <a:pt x="2914" y="770"/>
                  </a:lnTo>
                  <a:lnTo>
                    <a:pt x="2942" y="818"/>
                  </a:lnTo>
                  <a:lnTo>
                    <a:pt x="2968" y="870"/>
                  </a:lnTo>
                  <a:lnTo>
                    <a:pt x="2994" y="922"/>
                  </a:lnTo>
                  <a:lnTo>
                    <a:pt x="2692" y="1056"/>
                  </a:lnTo>
                  <a:lnTo>
                    <a:pt x="2692" y="1056"/>
                  </a:lnTo>
                  <a:lnTo>
                    <a:pt x="2674" y="1016"/>
                  </a:lnTo>
                  <a:lnTo>
                    <a:pt x="2652" y="976"/>
                  </a:lnTo>
                  <a:lnTo>
                    <a:pt x="2630" y="936"/>
                  </a:lnTo>
                  <a:lnTo>
                    <a:pt x="2606" y="898"/>
                  </a:lnTo>
                  <a:lnTo>
                    <a:pt x="2582" y="862"/>
                  </a:lnTo>
                  <a:lnTo>
                    <a:pt x="2556" y="826"/>
                  </a:lnTo>
                  <a:lnTo>
                    <a:pt x="2528" y="790"/>
                  </a:lnTo>
                  <a:lnTo>
                    <a:pt x="2500" y="756"/>
                  </a:lnTo>
                  <a:lnTo>
                    <a:pt x="2472" y="724"/>
                  </a:lnTo>
                  <a:lnTo>
                    <a:pt x="2440" y="692"/>
                  </a:lnTo>
                  <a:lnTo>
                    <a:pt x="2408" y="662"/>
                  </a:lnTo>
                  <a:lnTo>
                    <a:pt x="2376" y="632"/>
                  </a:lnTo>
                  <a:lnTo>
                    <a:pt x="2342" y="604"/>
                  </a:lnTo>
                  <a:lnTo>
                    <a:pt x="2308" y="576"/>
                  </a:lnTo>
                  <a:lnTo>
                    <a:pt x="2272" y="552"/>
                  </a:lnTo>
                  <a:lnTo>
                    <a:pt x="2236" y="526"/>
                  </a:lnTo>
                  <a:lnTo>
                    <a:pt x="2198" y="504"/>
                  </a:lnTo>
                  <a:lnTo>
                    <a:pt x="2160" y="482"/>
                  </a:lnTo>
                  <a:lnTo>
                    <a:pt x="2122" y="462"/>
                  </a:lnTo>
                  <a:lnTo>
                    <a:pt x="2082" y="442"/>
                  </a:lnTo>
                  <a:lnTo>
                    <a:pt x="2042" y="424"/>
                  </a:lnTo>
                  <a:lnTo>
                    <a:pt x="2002" y="408"/>
                  </a:lnTo>
                  <a:lnTo>
                    <a:pt x="1960" y="394"/>
                  </a:lnTo>
                  <a:lnTo>
                    <a:pt x="1918" y="380"/>
                  </a:lnTo>
                  <a:lnTo>
                    <a:pt x="1876" y="368"/>
                  </a:lnTo>
                  <a:lnTo>
                    <a:pt x="1832" y="358"/>
                  </a:lnTo>
                  <a:lnTo>
                    <a:pt x="1788" y="348"/>
                  </a:lnTo>
                  <a:lnTo>
                    <a:pt x="1744" y="342"/>
                  </a:lnTo>
                  <a:lnTo>
                    <a:pt x="1700" y="336"/>
                  </a:lnTo>
                  <a:lnTo>
                    <a:pt x="1656" y="332"/>
                  </a:lnTo>
                  <a:lnTo>
                    <a:pt x="1610" y="330"/>
                  </a:lnTo>
                  <a:lnTo>
                    <a:pt x="1566" y="328"/>
                  </a:lnTo>
                  <a:lnTo>
                    <a:pt x="1566" y="328"/>
                  </a:lnTo>
                  <a:lnTo>
                    <a:pt x="1502" y="330"/>
                  </a:lnTo>
                  <a:lnTo>
                    <a:pt x="1440" y="334"/>
                  </a:lnTo>
                  <a:lnTo>
                    <a:pt x="1378" y="342"/>
                  </a:lnTo>
                  <a:lnTo>
                    <a:pt x="1316" y="354"/>
                  </a:lnTo>
                  <a:lnTo>
                    <a:pt x="1256" y="368"/>
                  </a:lnTo>
                  <a:lnTo>
                    <a:pt x="1198" y="384"/>
                  </a:lnTo>
                  <a:lnTo>
                    <a:pt x="1140" y="404"/>
                  </a:lnTo>
                  <a:lnTo>
                    <a:pt x="1084" y="426"/>
                  </a:lnTo>
                  <a:lnTo>
                    <a:pt x="1030" y="450"/>
                  </a:lnTo>
                  <a:lnTo>
                    <a:pt x="976" y="478"/>
                  </a:lnTo>
                  <a:lnTo>
                    <a:pt x="924" y="508"/>
                  </a:lnTo>
                  <a:lnTo>
                    <a:pt x="874" y="540"/>
                  </a:lnTo>
                  <a:lnTo>
                    <a:pt x="826" y="574"/>
                  </a:lnTo>
                  <a:lnTo>
                    <a:pt x="780" y="612"/>
                  </a:lnTo>
                  <a:lnTo>
                    <a:pt x="734" y="650"/>
                  </a:lnTo>
                  <a:lnTo>
                    <a:pt x="692" y="690"/>
                  </a:lnTo>
                  <a:lnTo>
                    <a:pt x="650" y="734"/>
                  </a:lnTo>
                  <a:lnTo>
                    <a:pt x="612" y="778"/>
                  </a:lnTo>
                  <a:lnTo>
                    <a:pt x="576" y="826"/>
                  </a:lnTo>
                  <a:lnTo>
                    <a:pt x="540" y="874"/>
                  </a:lnTo>
                  <a:lnTo>
                    <a:pt x="508" y="924"/>
                  </a:lnTo>
                  <a:lnTo>
                    <a:pt x="478" y="976"/>
                  </a:lnTo>
                  <a:lnTo>
                    <a:pt x="452" y="1030"/>
                  </a:lnTo>
                  <a:lnTo>
                    <a:pt x="426" y="1084"/>
                  </a:lnTo>
                  <a:lnTo>
                    <a:pt x="404" y="1140"/>
                  </a:lnTo>
                  <a:lnTo>
                    <a:pt x="386" y="1198"/>
                  </a:lnTo>
                  <a:lnTo>
                    <a:pt x="368" y="1256"/>
                  </a:lnTo>
                  <a:lnTo>
                    <a:pt x="354" y="1316"/>
                  </a:lnTo>
                  <a:lnTo>
                    <a:pt x="344" y="1376"/>
                  </a:lnTo>
                  <a:lnTo>
                    <a:pt x="336" y="1438"/>
                  </a:lnTo>
                  <a:lnTo>
                    <a:pt x="332" y="1502"/>
                  </a:lnTo>
                  <a:lnTo>
                    <a:pt x="330" y="1564"/>
                  </a:lnTo>
                  <a:lnTo>
                    <a:pt x="330" y="1564"/>
                  </a:lnTo>
                  <a:lnTo>
                    <a:pt x="332" y="1628"/>
                  </a:lnTo>
                  <a:lnTo>
                    <a:pt x="336" y="1690"/>
                  </a:lnTo>
                  <a:lnTo>
                    <a:pt x="344" y="1752"/>
                  </a:lnTo>
                  <a:lnTo>
                    <a:pt x="354" y="1814"/>
                  </a:lnTo>
                  <a:lnTo>
                    <a:pt x="368" y="1874"/>
                  </a:lnTo>
                  <a:lnTo>
                    <a:pt x="386" y="1932"/>
                  </a:lnTo>
                  <a:lnTo>
                    <a:pt x="404" y="1990"/>
                  </a:lnTo>
                  <a:lnTo>
                    <a:pt x="426" y="2046"/>
                  </a:lnTo>
                  <a:lnTo>
                    <a:pt x="452" y="2100"/>
                  </a:lnTo>
                  <a:lnTo>
                    <a:pt x="478" y="2154"/>
                  </a:lnTo>
                  <a:lnTo>
                    <a:pt x="508" y="2206"/>
                  </a:lnTo>
                  <a:lnTo>
                    <a:pt x="540" y="2256"/>
                  </a:lnTo>
                  <a:lnTo>
                    <a:pt x="576" y="2304"/>
                  </a:lnTo>
                  <a:lnTo>
                    <a:pt x="612" y="2350"/>
                  </a:lnTo>
                  <a:lnTo>
                    <a:pt x="650" y="2396"/>
                  </a:lnTo>
                  <a:lnTo>
                    <a:pt x="692" y="2438"/>
                  </a:lnTo>
                  <a:lnTo>
                    <a:pt x="734" y="2480"/>
                  </a:lnTo>
                  <a:lnTo>
                    <a:pt x="780" y="2518"/>
                  </a:lnTo>
                  <a:lnTo>
                    <a:pt x="826" y="2554"/>
                  </a:lnTo>
                  <a:lnTo>
                    <a:pt x="874" y="2590"/>
                  </a:lnTo>
                  <a:lnTo>
                    <a:pt x="924" y="2622"/>
                  </a:lnTo>
                  <a:lnTo>
                    <a:pt x="976" y="2652"/>
                  </a:lnTo>
                  <a:lnTo>
                    <a:pt x="1030" y="2678"/>
                  </a:lnTo>
                  <a:lnTo>
                    <a:pt x="1084" y="2704"/>
                  </a:lnTo>
                  <a:lnTo>
                    <a:pt x="1140" y="2726"/>
                  </a:lnTo>
                  <a:lnTo>
                    <a:pt x="1198" y="2744"/>
                  </a:lnTo>
                  <a:lnTo>
                    <a:pt x="1256" y="2762"/>
                  </a:lnTo>
                  <a:lnTo>
                    <a:pt x="1316" y="2776"/>
                  </a:lnTo>
                  <a:lnTo>
                    <a:pt x="1378" y="2786"/>
                  </a:lnTo>
                  <a:lnTo>
                    <a:pt x="1440" y="2794"/>
                  </a:lnTo>
                  <a:lnTo>
                    <a:pt x="1502" y="2800"/>
                  </a:lnTo>
                  <a:lnTo>
                    <a:pt x="1566" y="2800"/>
                  </a:lnTo>
                  <a:lnTo>
                    <a:pt x="1566" y="31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1" name="Freeform 7"/>
            <p:cNvSpPr>
              <a:spLocks/>
            </p:cNvSpPr>
            <p:nvPr userDrawn="1"/>
          </p:nvSpPr>
          <p:spPr bwMode="auto">
            <a:xfrm>
              <a:off x="181101" y="6063714"/>
              <a:ext cx="784123" cy="794286"/>
            </a:xfrm>
            <a:custGeom>
              <a:avLst/>
              <a:gdLst>
                <a:gd name="T0" fmla="*/ 1926 w 4012"/>
                <a:gd name="T1" fmla="*/ 4062 h 4064"/>
                <a:gd name="T2" fmla="*/ 1722 w 4012"/>
                <a:gd name="T3" fmla="*/ 4042 h 4064"/>
                <a:gd name="T4" fmla="*/ 1524 w 4012"/>
                <a:gd name="T5" fmla="*/ 4000 h 4064"/>
                <a:gd name="T6" fmla="*/ 1334 w 4012"/>
                <a:gd name="T7" fmla="*/ 3942 h 4064"/>
                <a:gd name="T8" fmla="*/ 1152 w 4012"/>
                <a:gd name="T9" fmla="*/ 3864 h 4064"/>
                <a:gd name="T10" fmla="*/ 816 w 4012"/>
                <a:gd name="T11" fmla="*/ 3660 h 4064"/>
                <a:gd name="T12" fmla="*/ 528 w 4012"/>
                <a:gd name="T13" fmla="*/ 3398 h 4064"/>
                <a:gd name="T14" fmla="*/ 294 w 4012"/>
                <a:gd name="T15" fmla="*/ 3086 h 4064"/>
                <a:gd name="T16" fmla="*/ 160 w 4012"/>
                <a:gd name="T17" fmla="*/ 2822 h 4064"/>
                <a:gd name="T18" fmla="*/ 90 w 4012"/>
                <a:gd name="T19" fmla="*/ 2636 h 4064"/>
                <a:gd name="T20" fmla="*/ 40 w 4012"/>
                <a:gd name="T21" fmla="*/ 2442 h 4064"/>
                <a:gd name="T22" fmla="*/ 10 w 4012"/>
                <a:gd name="T23" fmla="*/ 2240 h 4064"/>
                <a:gd name="T24" fmla="*/ 0 w 4012"/>
                <a:gd name="T25" fmla="*/ 2032 h 4064"/>
                <a:gd name="T26" fmla="*/ 4 w 4012"/>
                <a:gd name="T27" fmla="*/ 1876 h 4064"/>
                <a:gd name="T28" fmla="*/ 30 w 4012"/>
                <a:gd name="T29" fmla="*/ 1674 h 4064"/>
                <a:gd name="T30" fmla="*/ 76 w 4012"/>
                <a:gd name="T31" fmla="*/ 1476 h 4064"/>
                <a:gd name="T32" fmla="*/ 140 w 4012"/>
                <a:gd name="T33" fmla="*/ 1288 h 4064"/>
                <a:gd name="T34" fmla="*/ 244 w 4012"/>
                <a:gd name="T35" fmla="*/ 1064 h 4064"/>
                <a:gd name="T36" fmla="*/ 464 w 4012"/>
                <a:gd name="T37" fmla="*/ 740 h 4064"/>
                <a:gd name="T38" fmla="*/ 740 w 4012"/>
                <a:gd name="T39" fmla="*/ 464 h 4064"/>
                <a:gd name="T40" fmla="*/ 1064 w 4012"/>
                <a:gd name="T41" fmla="*/ 246 h 4064"/>
                <a:gd name="T42" fmla="*/ 1286 w 4012"/>
                <a:gd name="T43" fmla="*/ 142 h 4064"/>
                <a:gd name="T44" fmla="*/ 1476 w 4012"/>
                <a:gd name="T45" fmla="*/ 78 h 4064"/>
                <a:gd name="T46" fmla="*/ 1672 w 4012"/>
                <a:gd name="T47" fmla="*/ 32 h 4064"/>
                <a:gd name="T48" fmla="*/ 1876 w 4012"/>
                <a:gd name="T49" fmla="*/ 6 h 4064"/>
                <a:gd name="T50" fmla="*/ 2032 w 4012"/>
                <a:gd name="T51" fmla="*/ 0 h 4064"/>
                <a:gd name="T52" fmla="*/ 2382 w 4012"/>
                <a:gd name="T53" fmla="*/ 30 h 4064"/>
                <a:gd name="T54" fmla="*/ 2714 w 4012"/>
                <a:gd name="T55" fmla="*/ 116 h 4064"/>
                <a:gd name="T56" fmla="*/ 3020 w 4012"/>
                <a:gd name="T57" fmla="*/ 254 h 4064"/>
                <a:gd name="T58" fmla="*/ 3300 w 4012"/>
                <a:gd name="T59" fmla="*/ 440 h 4064"/>
                <a:gd name="T60" fmla="*/ 3544 w 4012"/>
                <a:gd name="T61" fmla="*/ 670 h 4064"/>
                <a:gd name="T62" fmla="*/ 3746 w 4012"/>
                <a:gd name="T63" fmla="*/ 938 h 4064"/>
                <a:gd name="T64" fmla="*/ 3906 w 4012"/>
                <a:gd name="T65" fmla="*/ 1242 h 4064"/>
                <a:gd name="T66" fmla="*/ 4012 w 4012"/>
                <a:gd name="T67" fmla="*/ 1576 h 4064"/>
                <a:gd name="T68" fmla="*/ 3652 w 4012"/>
                <a:gd name="T69" fmla="*/ 1506 h 4064"/>
                <a:gd name="T70" fmla="*/ 3540 w 4012"/>
                <a:gd name="T71" fmla="*/ 1240 h 4064"/>
                <a:gd name="T72" fmla="*/ 3388 w 4012"/>
                <a:gd name="T73" fmla="*/ 1000 h 4064"/>
                <a:gd name="T74" fmla="*/ 3200 w 4012"/>
                <a:gd name="T75" fmla="*/ 790 h 4064"/>
                <a:gd name="T76" fmla="*/ 2980 w 4012"/>
                <a:gd name="T77" fmla="*/ 616 h 4064"/>
                <a:gd name="T78" fmla="*/ 2734 w 4012"/>
                <a:gd name="T79" fmla="*/ 480 h 4064"/>
                <a:gd name="T80" fmla="*/ 2466 w 4012"/>
                <a:gd name="T81" fmla="*/ 384 h 4064"/>
                <a:gd name="T82" fmla="*/ 2180 w 4012"/>
                <a:gd name="T83" fmla="*/ 336 h 4064"/>
                <a:gd name="T84" fmla="*/ 1944 w 4012"/>
                <a:gd name="T85" fmla="*/ 332 h 4064"/>
                <a:gd name="T86" fmla="*/ 1606 w 4012"/>
                <a:gd name="T87" fmla="*/ 384 h 4064"/>
                <a:gd name="T88" fmla="*/ 1294 w 4012"/>
                <a:gd name="T89" fmla="*/ 498 h 4064"/>
                <a:gd name="T90" fmla="*/ 1014 w 4012"/>
                <a:gd name="T91" fmla="*/ 668 h 4064"/>
                <a:gd name="T92" fmla="*/ 772 w 4012"/>
                <a:gd name="T93" fmla="*/ 888 h 4064"/>
                <a:gd name="T94" fmla="*/ 576 w 4012"/>
                <a:gd name="T95" fmla="*/ 1150 h 4064"/>
                <a:gd name="T96" fmla="*/ 432 w 4012"/>
                <a:gd name="T97" fmla="*/ 1448 h 4064"/>
                <a:gd name="T98" fmla="*/ 348 w 4012"/>
                <a:gd name="T99" fmla="*/ 1774 h 4064"/>
                <a:gd name="T100" fmla="*/ 328 w 4012"/>
                <a:gd name="T101" fmla="*/ 2032 h 4064"/>
                <a:gd name="T102" fmla="*/ 364 w 4012"/>
                <a:gd name="T103" fmla="*/ 2376 h 4064"/>
                <a:gd name="T104" fmla="*/ 462 w 4012"/>
                <a:gd name="T105" fmla="*/ 2694 h 4064"/>
                <a:gd name="T106" fmla="*/ 620 w 4012"/>
                <a:gd name="T107" fmla="*/ 2984 h 4064"/>
                <a:gd name="T108" fmla="*/ 828 w 4012"/>
                <a:gd name="T109" fmla="*/ 3236 h 4064"/>
                <a:gd name="T110" fmla="*/ 1080 w 4012"/>
                <a:gd name="T111" fmla="*/ 3444 h 4064"/>
                <a:gd name="T112" fmla="*/ 1370 w 4012"/>
                <a:gd name="T113" fmla="*/ 3602 h 4064"/>
                <a:gd name="T114" fmla="*/ 1688 w 4012"/>
                <a:gd name="T115" fmla="*/ 3700 h 4064"/>
                <a:gd name="T116" fmla="*/ 2032 w 4012"/>
                <a:gd name="T117" fmla="*/ 3736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2" h="4064">
                  <a:moveTo>
                    <a:pt x="2032" y="4064"/>
                  </a:moveTo>
                  <a:lnTo>
                    <a:pt x="2032" y="4064"/>
                  </a:lnTo>
                  <a:lnTo>
                    <a:pt x="1980" y="4064"/>
                  </a:lnTo>
                  <a:lnTo>
                    <a:pt x="1926" y="4062"/>
                  </a:lnTo>
                  <a:lnTo>
                    <a:pt x="1876" y="4060"/>
                  </a:lnTo>
                  <a:lnTo>
                    <a:pt x="1824" y="4054"/>
                  </a:lnTo>
                  <a:lnTo>
                    <a:pt x="1772" y="4048"/>
                  </a:lnTo>
                  <a:lnTo>
                    <a:pt x="1722" y="4042"/>
                  </a:lnTo>
                  <a:lnTo>
                    <a:pt x="1672" y="4034"/>
                  </a:lnTo>
                  <a:lnTo>
                    <a:pt x="1622" y="4024"/>
                  </a:lnTo>
                  <a:lnTo>
                    <a:pt x="1572" y="4012"/>
                  </a:lnTo>
                  <a:lnTo>
                    <a:pt x="1524" y="4000"/>
                  </a:lnTo>
                  <a:lnTo>
                    <a:pt x="1476" y="3988"/>
                  </a:lnTo>
                  <a:lnTo>
                    <a:pt x="1428" y="3974"/>
                  </a:lnTo>
                  <a:lnTo>
                    <a:pt x="1380" y="3958"/>
                  </a:lnTo>
                  <a:lnTo>
                    <a:pt x="1334" y="3942"/>
                  </a:lnTo>
                  <a:lnTo>
                    <a:pt x="1286" y="3924"/>
                  </a:lnTo>
                  <a:lnTo>
                    <a:pt x="1242" y="3904"/>
                  </a:lnTo>
                  <a:lnTo>
                    <a:pt x="1196" y="3886"/>
                  </a:lnTo>
                  <a:lnTo>
                    <a:pt x="1152" y="3864"/>
                  </a:lnTo>
                  <a:lnTo>
                    <a:pt x="1064" y="3820"/>
                  </a:lnTo>
                  <a:lnTo>
                    <a:pt x="978" y="3770"/>
                  </a:lnTo>
                  <a:lnTo>
                    <a:pt x="896" y="3718"/>
                  </a:lnTo>
                  <a:lnTo>
                    <a:pt x="816" y="3660"/>
                  </a:lnTo>
                  <a:lnTo>
                    <a:pt x="740" y="3600"/>
                  </a:lnTo>
                  <a:lnTo>
                    <a:pt x="666" y="3536"/>
                  </a:lnTo>
                  <a:lnTo>
                    <a:pt x="594" y="3470"/>
                  </a:lnTo>
                  <a:lnTo>
                    <a:pt x="528" y="3398"/>
                  </a:lnTo>
                  <a:lnTo>
                    <a:pt x="464" y="3324"/>
                  </a:lnTo>
                  <a:lnTo>
                    <a:pt x="404" y="3248"/>
                  </a:lnTo>
                  <a:lnTo>
                    <a:pt x="346" y="3168"/>
                  </a:lnTo>
                  <a:lnTo>
                    <a:pt x="294" y="3086"/>
                  </a:lnTo>
                  <a:lnTo>
                    <a:pt x="244" y="3000"/>
                  </a:lnTo>
                  <a:lnTo>
                    <a:pt x="200" y="2912"/>
                  </a:lnTo>
                  <a:lnTo>
                    <a:pt x="178" y="2868"/>
                  </a:lnTo>
                  <a:lnTo>
                    <a:pt x="160" y="2822"/>
                  </a:lnTo>
                  <a:lnTo>
                    <a:pt x="140" y="2778"/>
                  </a:lnTo>
                  <a:lnTo>
                    <a:pt x="122" y="2730"/>
                  </a:lnTo>
                  <a:lnTo>
                    <a:pt x="106" y="2684"/>
                  </a:lnTo>
                  <a:lnTo>
                    <a:pt x="90" y="2636"/>
                  </a:lnTo>
                  <a:lnTo>
                    <a:pt x="76" y="2588"/>
                  </a:lnTo>
                  <a:lnTo>
                    <a:pt x="64" y="2540"/>
                  </a:lnTo>
                  <a:lnTo>
                    <a:pt x="52" y="2492"/>
                  </a:lnTo>
                  <a:lnTo>
                    <a:pt x="40" y="2442"/>
                  </a:lnTo>
                  <a:lnTo>
                    <a:pt x="30" y="2392"/>
                  </a:lnTo>
                  <a:lnTo>
                    <a:pt x="22" y="2342"/>
                  </a:lnTo>
                  <a:lnTo>
                    <a:pt x="16" y="2292"/>
                  </a:lnTo>
                  <a:lnTo>
                    <a:pt x="10" y="2240"/>
                  </a:lnTo>
                  <a:lnTo>
                    <a:pt x="4" y="2188"/>
                  </a:lnTo>
                  <a:lnTo>
                    <a:pt x="2" y="2138"/>
                  </a:lnTo>
                  <a:lnTo>
                    <a:pt x="0" y="2084"/>
                  </a:lnTo>
                  <a:lnTo>
                    <a:pt x="0" y="2032"/>
                  </a:lnTo>
                  <a:lnTo>
                    <a:pt x="0" y="2032"/>
                  </a:lnTo>
                  <a:lnTo>
                    <a:pt x="0" y="1980"/>
                  </a:lnTo>
                  <a:lnTo>
                    <a:pt x="2" y="1928"/>
                  </a:lnTo>
                  <a:lnTo>
                    <a:pt x="4" y="1876"/>
                  </a:lnTo>
                  <a:lnTo>
                    <a:pt x="10" y="1826"/>
                  </a:lnTo>
                  <a:lnTo>
                    <a:pt x="16" y="1774"/>
                  </a:lnTo>
                  <a:lnTo>
                    <a:pt x="22" y="1724"/>
                  </a:lnTo>
                  <a:lnTo>
                    <a:pt x="30" y="1674"/>
                  </a:lnTo>
                  <a:lnTo>
                    <a:pt x="40" y="1624"/>
                  </a:lnTo>
                  <a:lnTo>
                    <a:pt x="52" y="1574"/>
                  </a:lnTo>
                  <a:lnTo>
                    <a:pt x="64" y="1526"/>
                  </a:lnTo>
                  <a:lnTo>
                    <a:pt x="76" y="1476"/>
                  </a:lnTo>
                  <a:lnTo>
                    <a:pt x="90" y="1428"/>
                  </a:lnTo>
                  <a:lnTo>
                    <a:pt x="106" y="1382"/>
                  </a:lnTo>
                  <a:lnTo>
                    <a:pt x="122" y="1334"/>
                  </a:lnTo>
                  <a:lnTo>
                    <a:pt x="140" y="1288"/>
                  </a:lnTo>
                  <a:lnTo>
                    <a:pt x="160" y="1242"/>
                  </a:lnTo>
                  <a:lnTo>
                    <a:pt x="178" y="1196"/>
                  </a:lnTo>
                  <a:lnTo>
                    <a:pt x="200" y="1152"/>
                  </a:lnTo>
                  <a:lnTo>
                    <a:pt x="244" y="1064"/>
                  </a:lnTo>
                  <a:lnTo>
                    <a:pt x="294" y="980"/>
                  </a:lnTo>
                  <a:lnTo>
                    <a:pt x="346" y="898"/>
                  </a:lnTo>
                  <a:lnTo>
                    <a:pt x="404" y="818"/>
                  </a:lnTo>
                  <a:lnTo>
                    <a:pt x="464" y="740"/>
                  </a:lnTo>
                  <a:lnTo>
                    <a:pt x="528" y="666"/>
                  </a:lnTo>
                  <a:lnTo>
                    <a:pt x="594" y="596"/>
                  </a:lnTo>
                  <a:lnTo>
                    <a:pt x="666" y="528"/>
                  </a:lnTo>
                  <a:lnTo>
                    <a:pt x="740" y="464"/>
                  </a:lnTo>
                  <a:lnTo>
                    <a:pt x="816" y="404"/>
                  </a:lnTo>
                  <a:lnTo>
                    <a:pt x="896" y="348"/>
                  </a:lnTo>
                  <a:lnTo>
                    <a:pt x="978" y="294"/>
                  </a:lnTo>
                  <a:lnTo>
                    <a:pt x="1064" y="246"/>
                  </a:lnTo>
                  <a:lnTo>
                    <a:pt x="1152" y="200"/>
                  </a:lnTo>
                  <a:lnTo>
                    <a:pt x="1196" y="180"/>
                  </a:lnTo>
                  <a:lnTo>
                    <a:pt x="1242" y="160"/>
                  </a:lnTo>
                  <a:lnTo>
                    <a:pt x="1286" y="142"/>
                  </a:lnTo>
                  <a:lnTo>
                    <a:pt x="1334" y="124"/>
                  </a:lnTo>
                  <a:lnTo>
                    <a:pt x="1380" y="108"/>
                  </a:lnTo>
                  <a:lnTo>
                    <a:pt x="1428" y="92"/>
                  </a:lnTo>
                  <a:lnTo>
                    <a:pt x="1476" y="78"/>
                  </a:lnTo>
                  <a:lnTo>
                    <a:pt x="1524" y="64"/>
                  </a:lnTo>
                  <a:lnTo>
                    <a:pt x="1572" y="52"/>
                  </a:lnTo>
                  <a:lnTo>
                    <a:pt x="1622" y="42"/>
                  </a:lnTo>
                  <a:lnTo>
                    <a:pt x="1672" y="32"/>
                  </a:lnTo>
                  <a:lnTo>
                    <a:pt x="1722" y="24"/>
                  </a:lnTo>
                  <a:lnTo>
                    <a:pt x="1772" y="16"/>
                  </a:lnTo>
                  <a:lnTo>
                    <a:pt x="1824" y="10"/>
                  </a:lnTo>
                  <a:lnTo>
                    <a:pt x="1876" y="6"/>
                  </a:lnTo>
                  <a:lnTo>
                    <a:pt x="1926" y="2"/>
                  </a:lnTo>
                  <a:lnTo>
                    <a:pt x="1980" y="0"/>
                  </a:lnTo>
                  <a:lnTo>
                    <a:pt x="2032" y="0"/>
                  </a:lnTo>
                  <a:lnTo>
                    <a:pt x="2032" y="0"/>
                  </a:lnTo>
                  <a:lnTo>
                    <a:pt x="2120" y="2"/>
                  </a:lnTo>
                  <a:lnTo>
                    <a:pt x="2208" y="8"/>
                  </a:lnTo>
                  <a:lnTo>
                    <a:pt x="2296" y="16"/>
                  </a:lnTo>
                  <a:lnTo>
                    <a:pt x="2382" y="30"/>
                  </a:lnTo>
                  <a:lnTo>
                    <a:pt x="2466" y="46"/>
                  </a:lnTo>
                  <a:lnTo>
                    <a:pt x="2550" y="66"/>
                  </a:lnTo>
                  <a:lnTo>
                    <a:pt x="2632" y="90"/>
                  </a:lnTo>
                  <a:lnTo>
                    <a:pt x="2714" y="116"/>
                  </a:lnTo>
                  <a:lnTo>
                    <a:pt x="2792" y="146"/>
                  </a:lnTo>
                  <a:lnTo>
                    <a:pt x="2870" y="178"/>
                  </a:lnTo>
                  <a:lnTo>
                    <a:pt x="2946" y="214"/>
                  </a:lnTo>
                  <a:lnTo>
                    <a:pt x="3020" y="254"/>
                  </a:lnTo>
                  <a:lnTo>
                    <a:pt x="3094" y="296"/>
                  </a:lnTo>
                  <a:lnTo>
                    <a:pt x="3164" y="342"/>
                  </a:lnTo>
                  <a:lnTo>
                    <a:pt x="3232" y="390"/>
                  </a:lnTo>
                  <a:lnTo>
                    <a:pt x="3300" y="440"/>
                  </a:lnTo>
                  <a:lnTo>
                    <a:pt x="3364" y="494"/>
                  </a:lnTo>
                  <a:lnTo>
                    <a:pt x="3426" y="550"/>
                  </a:lnTo>
                  <a:lnTo>
                    <a:pt x="3486" y="608"/>
                  </a:lnTo>
                  <a:lnTo>
                    <a:pt x="3544" y="670"/>
                  </a:lnTo>
                  <a:lnTo>
                    <a:pt x="3598" y="734"/>
                  </a:lnTo>
                  <a:lnTo>
                    <a:pt x="3650" y="800"/>
                  </a:lnTo>
                  <a:lnTo>
                    <a:pt x="3700" y="868"/>
                  </a:lnTo>
                  <a:lnTo>
                    <a:pt x="3746" y="938"/>
                  </a:lnTo>
                  <a:lnTo>
                    <a:pt x="3790" y="1012"/>
                  </a:lnTo>
                  <a:lnTo>
                    <a:pt x="3832" y="1086"/>
                  </a:lnTo>
                  <a:lnTo>
                    <a:pt x="3870" y="1162"/>
                  </a:lnTo>
                  <a:lnTo>
                    <a:pt x="3906" y="1242"/>
                  </a:lnTo>
                  <a:lnTo>
                    <a:pt x="3936" y="1322"/>
                  </a:lnTo>
                  <a:lnTo>
                    <a:pt x="3966" y="1406"/>
                  </a:lnTo>
                  <a:lnTo>
                    <a:pt x="3990" y="1490"/>
                  </a:lnTo>
                  <a:lnTo>
                    <a:pt x="4012" y="1576"/>
                  </a:lnTo>
                  <a:lnTo>
                    <a:pt x="3692" y="1650"/>
                  </a:lnTo>
                  <a:lnTo>
                    <a:pt x="3692" y="1650"/>
                  </a:lnTo>
                  <a:lnTo>
                    <a:pt x="3672" y="1578"/>
                  </a:lnTo>
                  <a:lnTo>
                    <a:pt x="3652" y="1506"/>
                  </a:lnTo>
                  <a:lnTo>
                    <a:pt x="3628" y="1438"/>
                  </a:lnTo>
                  <a:lnTo>
                    <a:pt x="3602" y="1370"/>
                  </a:lnTo>
                  <a:lnTo>
                    <a:pt x="3572" y="1304"/>
                  </a:lnTo>
                  <a:lnTo>
                    <a:pt x="3540" y="1240"/>
                  </a:lnTo>
                  <a:lnTo>
                    <a:pt x="3506" y="1176"/>
                  </a:lnTo>
                  <a:lnTo>
                    <a:pt x="3468" y="1116"/>
                  </a:lnTo>
                  <a:lnTo>
                    <a:pt x="3430" y="1056"/>
                  </a:lnTo>
                  <a:lnTo>
                    <a:pt x="3388" y="1000"/>
                  </a:lnTo>
                  <a:lnTo>
                    <a:pt x="3344" y="944"/>
                  </a:lnTo>
                  <a:lnTo>
                    <a:pt x="3298" y="890"/>
                  </a:lnTo>
                  <a:lnTo>
                    <a:pt x="3250" y="840"/>
                  </a:lnTo>
                  <a:lnTo>
                    <a:pt x="3200" y="790"/>
                  </a:lnTo>
                  <a:lnTo>
                    <a:pt x="3148" y="742"/>
                  </a:lnTo>
                  <a:lnTo>
                    <a:pt x="3094" y="698"/>
                  </a:lnTo>
                  <a:lnTo>
                    <a:pt x="3038" y="656"/>
                  </a:lnTo>
                  <a:lnTo>
                    <a:pt x="2980" y="616"/>
                  </a:lnTo>
                  <a:lnTo>
                    <a:pt x="2922" y="578"/>
                  </a:lnTo>
                  <a:lnTo>
                    <a:pt x="2860" y="542"/>
                  </a:lnTo>
                  <a:lnTo>
                    <a:pt x="2798" y="510"/>
                  </a:lnTo>
                  <a:lnTo>
                    <a:pt x="2734" y="480"/>
                  </a:lnTo>
                  <a:lnTo>
                    <a:pt x="2670" y="452"/>
                  </a:lnTo>
                  <a:lnTo>
                    <a:pt x="2602" y="426"/>
                  </a:lnTo>
                  <a:lnTo>
                    <a:pt x="2534" y="404"/>
                  </a:lnTo>
                  <a:lnTo>
                    <a:pt x="2466" y="384"/>
                  </a:lnTo>
                  <a:lnTo>
                    <a:pt x="2396" y="368"/>
                  </a:lnTo>
                  <a:lnTo>
                    <a:pt x="2324" y="354"/>
                  </a:lnTo>
                  <a:lnTo>
                    <a:pt x="2252" y="344"/>
                  </a:lnTo>
                  <a:lnTo>
                    <a:pt x="2180" y="336"/>
                  </a:lnTo>
                  <a:lnTo>
                    <a:pt x="2106" y="332"/>
                  </a:lnTo>
                  <a:lnTo>
                    <a:pt x="2032" y="330"/>
                  </a:lnTo>
                  <a:lnTo>
                    <a:pt x="2032" y="330"/>
                  </a:lnTo>
                  <a:lnTo>
                    <a:pt x="1944" y="332"/>
                  </a:lnTo>
                  <a:lnTo>
                    <a:pt x="1858" y="338"/>
                  </a:lnTo>
                  <a:lnTo>
                    <a:pt x="1772" y="350"/>
                  </a:lnTo>
                  <a:lnTo>
                    <a:pt x="1688" y="364"/>
                  </a:lnTo>
                  <a:lnTo>
                    <a:pt x="1606" y="384"/>
                  </a:lnTo>
                  <a:lnTo>
                    <a:pt x="1526" y="406"/>
                  </a:lnTo>
                  <a:lnTo>
                    <a:pt x="1446" y="434"/>
                  </a:lnTo>
                  <a:lnTo>
                    <a:pt x="1370" y="464"/>
                  </a:lnTo>
                  <a:lnTo>
                    <a:pt x="1294" y="498"/>
                  </a:lnTo>
                  <a:lnTo>
                    <a:pt x="1220" y="536"/>
                  </a:lnTo>
                  <a:lnTo>
                    <a:pt x="1150" y="576"/>
                  </a:lnTo>
                  <a:lnTo>
                    <a:pt x="1080" y="620"/>
                  </a:lnTo>
                  <a:lnTo>
                    <a:pt x="1014" y="668"/>
                  </a:lnTo>
                  <a:lnTo>
                    <a:pt x="948" y="718"/>
                  </a:lnTo>
                  <a:lnTo>
                    <a:pt x="886" y="772"/>
                  </a:lnTo>
                  <a:lnTo>
                    <a:pt x="828" y="828"/>
                  </a:lnTo>
                  <a:lnTo>
                    <a:pt x="772" y="888"/>
                  </a:lnTo>
                  <a:lnTo>
                    <a:pt x="718" y="950"/>
                  </a:lnTo>
                  <a:lnTo>
                    <a:pt x="668" y="1014"/>
                  </a:lnTo>
                  <a:lnTo>
                    <a:pt x="620" y="1082"/>
                  </a:lnTo>
                  <a:lnTo>
                    <a:pt x="576" y="1150"/>
                  </a:lnTo>
                  <a:lnTo>
                    <a:pt x="534" y="1222"/>
                  </a:lnTo>
                  <a:lnTo>
                    <a:pt x="496" y="1294"/>
                  </a:lnTo>
                  <a:lnTo>
                    <a:pt x="462" y="1370"/>
                  </a:lnTo>
                  <a:lnTo>
                    <a:pt x="432" y="1448"/>
                  </a:lnTo>
                  <a:lnTo>
                    <a:pt x="406" y="1526"/>
                  </a:lnTo>
                  <a:lnTo>
                    <a:pt x="382" y="1608"/>
                  </a:lnTo>
                  <a:lnTo>
                    <a:pt x="364" y="1690"/>
                  </a:lnTo>
                  <a:lnTo>
                    <a:pt x="348" y="1774"/>
                  </a:lnTo>
                  <a:lnTo>
                    <a:pt x="338" y="1858"/>
                  </a:lnTo>
                  <a:lnTo>
                    <a:pt x="330" y="1946"/>
                  </a:lnTo>
                  <a:lnTo>
                    <a:pt x="328" y="2032"/>
                  </a:lnTo>
                  <a:lnTo>
                    <a:pt x="328" y="2032"/>
                  </a:lnTo>
                  <a:lnTo>
                    <a:pt x="330" y="2120"/>
                  </a:lnTo>
                  <a:lnTo>
                    <a:pt x="338" y="2206"/>
                  </a:lnTo>
                  <a:lnTo>
                    <a:pt x="348" y="2292"/>
                  </a:lnTo>
                  <a:lnTo>
                    <a:pt x="364" y="2376"/>
                  </a:lnTo>
                  <a:lnTo>
                    <a:pt x="382" y="2458"/>
                  </a:lnTo>
                  <a:lnTo>
                    <a:pt x="406" y="2538"/>
                  </a:lnTo>
                  <a:lnTo>
                    <a:pt x="432" y="2618"/>
                  </a:lnTo>
                  <a:lnTo>
                    <a:pt x="462" y="2694"/>
                  </a:lnTo>
                  <a:lnTo>
                    <a:pt x="496" y="2770"/>
                  </a:lnTo>
                  <a:lnTo>
                    <a:pt x="534" y="2844"/>
                  </a:lnTo>
                  <a:lnTo>
                    <a:pt x="576" y="2914"/>
                  </a:lnTo>
                  <a:lnTo>
                    <a:pt x="620" y="2984"/>
                  </a:lnTo>
                  <a:lnTo>
                    <a:pt x="668" y="3050"/>
                  </a:lnTo>
                  <a:lnTo>
                    <a:pt x="718" y="3116"/>
                  </a:lnTo>
                  <a:lnTo>
                    <a:pt x="772" y="3178"/>
                  </a:lnTo>
                  <a:lnTo>
                    <a:pt x="828" y="3236"/>
                  </a:lnTo>
                  <a:lnTo>
                    <a:pt x="886" y="3292"/>
                  </a:lnTo>
                  <a:lnTo>
                    <a:pt x="948" y="3346"/>
                  </a:lnTo>
                  <a:lnTo>
                    <a:pt x="1014" y="3396"/>
                  </a:lnTo>
                  <a:lnTo>
                    <a:pt x="1080" y="3444"/>
                  </a:lnTo>
                  <a:lnTo>
                    <a:pt x="1150" y="3488"/>
                  </a:lnTo>
                  <a:lnTo>
                    <a:pt x="1220" y="3530"/>
                  </a:lnTo>
                  <a:lnTo>
                    <a:pt x="1294" y="3568"/>
                  </a:lnTo>
                  <a:lnTo>
                    <a:pt x="1370" y="3602"/>
                  </a:lnTo>
                  <a:lnTo>
                    <a:pt x="1446" y="3632"/>
                  </a:lnTo>
                  <a:lnTo>
                    <a:pt x="1526" y="3658"/>
                  </a:lnTo>
                  <a:lnTo>
                    <a:pt x="1606" y="3682"/>
                  </a:lnTo>
                  <a:lnTo>
                    <a:pt x="1688" y="3700"/>
                  </a:lnTo>
                  <a:lnTo>
                    <a:pt x="1772" y="3716"/>
                  </a:lnTo>
                  <a:lnTo>
                    <a:pt x="1858" y="3726"/>
                  </a:lnTo>
                  <a:lnTo>
                    <a:pt x="1944" y="3734"/>
                  </a:lnTo>
                  <a:lnTo>
                    <a:pt x="2032" y="3736"/>
                  </a:lnTo>
                  <a:lnTo>
                    <a:pt x="2032" y="40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2" name="Freeform 8"/>
            <p:cNvSpPr>
              <a:spLocks/>
            </p:cNvSpPr>
            <p:nvPr userDrawn="1"/>
          </p:nvSpPr>
          <p:spPr bwMode="auto">
            <a:xfrm>
              <a:off x="365601" y="6482356"/>
              <a:ext cx="212644" cy="193490"/>
            </a:xfrm>
            <a:custGeom>
              <a:avLst/>
              <a:gdLst>
                <a:gd name="T0" fmla="*/ 1088 w 1088"/>
                <a:gd name="T1" fmla="*/ 990 h 990"/>
                <a:gd name="T2" fmla="*/ 986 w 1088"/>
                <a:gd name="T3" fmla="*/ 984 h 990"/>
                <a:gd name="T4" fmla="*/ 888 w 1088"/>
                <a:gd name="T5" fmla="*/ 970 h 990"/>
                <a:gd name="T6" fmla="*/ 792 w 1088"/>
                <a:gd name="T7" fmla="*/ 948 h 990"/>
                <a:gd name="T8" fmla="*/ 698 w 1088"/>
                <a:gd name="T9" fmla="*/ 918 h 990"/>
                <a:gd name="T10" fmla="*/ 610 w 1088"/>
                <a:gd name="T11" fmla="*/ 878 h 990"/>
                <a:gd name="T12" fmla="*/ 524 w 1088"/>
                <a:gd name="T13" fmla="*/ 832 h 990"/>
                <a:gd name="T14" fmla="*/ 444 w 1088"/>
                <a:gd name="T15" fmla="*/ 780 h 990"/>
                <a:gd name="T16" fmla="*/ 368 w 1088"/>
                <a:gd name="T17" fmla="*/ 720 h 990"/>
                <a:gd name="T18" fmla="*/ 298 w 1088"/>
                <a:gd name="T19" fmla="*/ 652 h 990"/>
                <a:gd name="T20" fmla="*/ 234 w 1088"/>
                <a:gd name="T21" fmla="*/ 580 h 990"/>
                <a:gd name="T22" fmla="*/ 176 w 1088"/>
                <a:gd name="T23" fmla="*/ 504 h 990"/>
                <a:gd name="T24" fmla="*/ 126 w 1088"/>
                <a:gd name="T25" fmla="*/ 420 h 990"/>
                <a:gd name="T26" fmla="*/ 82 w 1088"/>
                <a:gd name="T27" fmla="*/ 332 h 990"/>
                <a:gd name="T28" fmla="*/ 46 w 1088"/>
                <a:gd name="T29" fmla="*/ 240 h 990"/>
                <a:gd name="T30" fmla="*/ 18 w 1088"/>
                <a:gd name="T31" fmla="*/ 146 h 990"/>
                <a:gd name="T32" fmla="*/ 0 w 1088"/>
                <a:gd name="T33" fmla="*/ 46 h 990"/>
                <a:gd name="T34" fmla="*/ 326 w 1088"/>
                <a:gd name="T35" fmla="*/ 0 h 990"/>
                <a:gd name="T36" fmla="*/ 340 w 1088"/>
                <a:gd name="T37" fmla="*/ 70 h 990"/>
                <a:gd name="T38" fmla="*/ 358 w 1088"/>
                <a:gd name="T39" fmla="*/ 136 h 990"/>
                <a:gd name="T40" fmla="*/ 384 w 1088"/>
                <a:gd name="T41" fmla="*/ 200 h 990"/>
                <a:gd name="T42" fmla="*/ 414 w 1088"/>
                <a:gd name="T43" fmla="*/ 262 h 990"/>
                <a:gd name="T44" fmla="*/ 450 w 1088"/>
                <a:gd name="T45" fmla="*/ 320 h 990"/>
                <a:gd name="T46" fmla="*/ 490 w 1088"/>
                <a:gd name="T47" fmla="*/ 374 h 990"/>
                <a:gd name="T48" fmla="*/ 534 w 1088"/>
                <a:gd name="T49" fmla="*/ 424 h 990"/>
                <a:gd name="T50" fmla="*/ 584 w 1088"/>
                <a:gd name="T51" fmla="*/ 470 h 990"/>
                <a:gd name="T52" fmla="*/ 636 w 1088"/>
                <a:gd name="T53" fmla="*/ 512 h 990"/>
                <a:gd name="T54" fmla="*/ 694 w 1088"/>
                <a:gd name="T55" fmla="*/ 550 h 990"/>
                <a:gd name="T56" fmla="*/ 752 w 1088"/>
                <a:gd name="T57" fmla="*/ 582 h 990"/>
                <a:gd name="T58" fmla="*/ 816 w 1088"/>
                <a:gd name="T59" fmla="*/ 610 h 990"/>
                <a:gd name="T60" fmla="*/ 880 w 1088"/>
                <a:gd name="T61" fmla="*/ 632 h 990"/>
                <a:gd name="T62" fmla="*/ 948 w 1088"/>
                <a:gd name="T63" fmla="*/ 646 h 990"/>
                <a:gd name="T64" fmla="*/ 1016 w 1088"/>
                <a:gd name="T65" fmla="*/ 656 h 990"/>
                <a:gd name="T66" fmla="*/ 1088 w 1088"/>
                <a:gd name="T67" fmla="*/ 66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8" h="990">
                  <a:moveTo>
                    <a:pt x="1088" y="990"/>
                  </a:moveTo>
                  <a:lnTo>
                    <a:pt x="1088" y="990"/>
                  </a:lnTo>
                  <a:lnTo>
                    <a:pt x="1036" y="988"/>
                  </a:lnTo>
                  <a:lnTo>
                    <a:pt x="986" y="984"/>
                  </a:lnTo>
                  <a:lnTo>
                    <a:pt x="936" y="978"/>
                  </a:lnTo>
                  <a:lnTo>
                    <a:pt x="888" y="970"/>
                  </a:lnTo>
                  <a:lnTo>
                    <a:pt x="840" y="960"/>
                  </a:lnTo>
                  <a:lnTo>
                    <a:pt x="792" y="948"/>
                  </a:lnTo>
                  <a:lnTo>
                    <a:pt x="744" y="934"/>
                  </a:lnTo>
                  <a:lnTo>
                    <a:pt x="698" y="918"/>
                  </a:lnTo>
                  <a:lnTo>
                    <a:pt x="654" y="898"/>
                  </a:lnTo>
                  <a:lnTo>
                    <a:pt x="610" y="878"/>
                  </a:lnTo>
                  <a:lnTo>
                    <a:pt x="566" y="856"/>
                  </a:lnTo>
                  <a:lnTo>
                    <a:pt x="524" y="832"/>
                  </a:lnTo>
                  <a:lnTo>
                    <a:pt x="484" y="806"/>
                  </a:lnTo>
                  <a:lnTo>
                    <a:pt x="444" y="780"/>
                  </a:lnTo>
                  <a:lnTo>
                    <a:pt x="406" y="750"/>
                  </a:lnTo>
                  <a:lnTo>
                    <a:pt x="368" y="720"/>
                  </a:lnTo>
                  <a:lnTo>
                    <a:pt x="332" y="686"/>
                  </a:lnTo>
                  <a:lnTo>
                    <a:pt x="298" y="652"/>
                  </a:lnTo>
                  <a:lnTo>
                    <a:pt x="266" y="618"/>
                  </a:lnTo>
                  <a:lnTo>
                    <a:pt x="234" y="580"/>
                  </a:lnTo>
                  <a:lnTo>
                    <a:pt x="204" y="542"/>
                  </a:lnTo>
                  <a:lnTo>
                    <a:pt x="176" y="504"/>
                  </a:lnTo>
                  <a:lnTo>
                    <a:pt x="150" y="462"/>
                  </a:lnTo>
                  <a:lnTo>
                    <a:pt x="126" y="420"/>
                  </a:lnTo>
                  <a:lnTo>
                    <a:pt x="102" y="378"/>
                  </a:lnTo>
                  <a:lnTo>
                    <a:pt x="82" y="332"/>
                  </a:lnTo>
                  <a:lnTo>
                    <a:pt x="64" y="288"/>
                  </a:lnTo>
                  <a:lnTo>
                    <a:pt x="46" y="240"/>
                  </a:lnTo>
                  <a:lnTo>
                    <a:pt x="32" y="194"/>
                  </a:lnTo>
                  <a:lnTo>
                    <a:pt x="18" y="146"/>
                  </a:lnTo>
                  <a:lnTo>
                    <a:pt x="8" y="96"/>
                  </a:lnTo>
                  <a:lnTo>
                    <a:pt x="0" y="46"/>
                  </a:lnTo>
                  <a:lnTo>
                    <a:pt x="326" y="0"/>
                  </a:lnTo>
                  <a:lnTo>
                    <a:pt x="326" y="0"/>
                  </a:lnTo>
                  <a:lnTo>
                    <a:pt x="332" y="34"/>
                  </a:lnTo>
                  <a:lnTo>
                    <a:pt x="340" y="70"/>
                  </a:lnTo>
                  <a:lnTo>
                    <a:pt x="348" y="104"/>
                  </a:lnTo>
                  <a:lnTo>
                    <a:pt x="358" y="136"/>
                  </a:lnTo>
                  <a:lnTo>
                    <a:pt x="370" y="168"/>
                  </a:lnTo>
                  <a:lnTo>
                    <a:pt x="384" y="200"/>
                  </a:lnTo>
                  <a:lnTo>
                    <a:pt x="398" y="232"/>
                  </a:lnTo>
                  <a:lnTo>
                    <a:pt x="414" y="262"/>
                  </a:lnTo>
                  <a:lnTo>
                    <a:pt x="432" y="292"/>
                  </a:lnTo>
                  <a:lnTo>
                    <a:pt x="450" y="320"/>
                  </a:lnTo>
                  <a:lnTo>
                    <a:pt x="470" y="348"/>
                  </a:lnTo>
                  <a:lnTo>
                    <a:pt x="490" y="374"/>
                  </a:lnTo>
                  <a:lnTo>
                    <a:pt x="512" y="400"/>
                  </a:lnTo>
                  <a:lnTo>
                    <a:pt x="534" y="424"/>
                  </a:lnTo>
                  <a:lnTo>
                    <a:pt x="558" y="448"/>
                  </a:lnTo>
                  <a:lnTo>
                    <a:pt x="584" y="470"/>
                  </a:lnTo>
                  <a:lnTo>
                    <a:pt x="610" y="492"/>
                  </a:lnTo>
                  <a:lnTo>
                    <a:pt x="636" y="512"/>
                  </a:lnTo>
                  <a:lnTo>
                    <a:pt x="664" y="532"/>
                  </a:lnTo>
                  <a:lnTo>
                    <a:pt x="694" y="550"/>
                  </a:lnTo>
                  <a:lnTo>
                    <a:pt x="722" y="566"/>
                  </a:lnTo>
                  <a:lnTo>
                    <a:pt x="752" y="582"/>
                  </a:lnTo>
                  <a:lnTo>
                    <a:pt x="784" y="596"/>
                  </a:lnTo>
                  <a:lnTo>
                    <a:pt x="816" y="610"/>
                  </a:lnTo>
                  <a:lnTo>
                    <a:pt x="848" y="620"/>
                  </a:lnTo>
                  <a:lnTo>
                    <a:pt x="880" y="632"/>
                  </a:lnTo>
                  <a:lnTo>
                    <a:pt x="914" y="640"/>
                  </a:lnTo>
                  <a:lnTo>
                    <a:pt x="948" y="646"/>
                  </a:lnTo>
                  <a:lnTo>
                    <a:pt x="982" y="652"/>
                  </a:lnTo>
                  <a:lnTo>
                    <a:pt x="1016" y="656"/>
                  </a:lnTo>
                  <a:lnTo>
                    <a:pt x="1052" y="658"/>
                  </a:lnTo>
                  <a:lnTo>
                    <a:pt x="1088" y="660"/>
                  </a:lnTo>
                  <a:lnTo>
                    <a:pt x="1088" y="9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24" name="Freeform 9"/>
            <p:cNvSpPr>
              <a:spLocks/>
            </p:cNvSpPr>
            <p:nvPr userDrawn="1"/>
          </p:nvSpPr>
          <p:spPr bwMode="auto">
            <a:xfrm>
              <a:off x="272178" y="6327564"/>
              <a:ext cx="306066" cy="439359"/>
            </a:xfrm>
            <a:custGeom>
              <a:avLst/>
              <a:gdLst>
                <a:gd name="T0" fmla="*/ 1566 w 1566"/>
                <a:gd name="T1" fmla="*/ 2248 h 2248"/>
                <a:gd name="T2" fmla="*/ 1406 w 1566"/>
                <a:gd name="T3" fmla="*/ 2240 h 2248"/>
                <a:gd name="T4" fmla="*/ 1250 w 1566"/>
                <a:gd name="T5" fmla="*/ 2216 h 2248"/>
                <a:gd name="T6" fmla="*/ 1100 w 1566"/>
                <a:gd name="T7" fmla="*/ 2178 h 2248"/>
                <a:gd name="T8" fmla="*/ 956 w 1566"/>
                <a:gd name="T9" fmla="*/ 2124 h 2248"/>
                <a:gd name="T10" fmla="*/ 820 w 1566"/>
                <a:gd name="T11" fmla="*/ 2058 h 2248"/>
                <a:gd name="T12" fmla="*/ 690 w 1566"/>
                <a:gd name="T13" fmla="*/ 1980 h 2248"/>
                <a:gd name="T14" fmla="*/ 570 w 1566"/>
                <a:gd name="T15" fmla="*/ 1890 h 2248"/>
                <a:gd name="T16" fmla="*/ 458 w 1566"/>
                <a:gd name="T17" fmla="*/ 1790 h 2248"/>
                <a:gd name="T18" fmla="*/ 358 w 1566"/>
                <a:gd name="T19" fmla="*/ 1678 h 2248"/>
                <a:gd name="T20" fmla="*/ 268 w 1566"/>
                <a:gd name="T21" fmla="*/ 1558 h 2248"/>
                <a:gd name="T22" fmla="*/ 190 w 1566"/>
                <a:gd name="T23" fmla="*/ 1428 h 2248"/>
                <a:gd name="T24" fmla="*/ 124 w 1566"/>
                <a:gd name="T25" fmla="*/ 1292 h 2248"/>
                <a:gd name="T26" fmla="*/ 70 w 1566"/>
                <a:gd name="T27" fmla="*/ 1148 h 2248"/>
                <a:gd name="T28" fmla="*/ 32 w 1566"/>
                <a:gd name="T29" fmla="*/ 998 h 2248"/>
                <a:gd name="T30" fmla="*/ 8 w 1566"/>
                <a:gd name="T31" fmla="*/ 842 h 2248"/>
                <a:gd name="T32" fmla="*/ 0 w 1566"/>
                <a:gd name="T33" fmla="*/ 682 h 2248"/>
                <a:gd name="T34" fmla="*/ 0 w 1566"/>
                <a:gd name="T35" fmla="*/ 638 h 2248"/>
                <a:gd name="T36" fmla="*/ 6 w 1566"/>
                <a:gd name="T37" fmla="*/ 550 h 2248"/>
                <a:gd name="T38" fmla="*/ 16 w 1566"/>
                <a:gd name="T39" fmla="*/ 462 h 2248"/>
                <a:gd name="T40" fmla="*/ 30 w 1566"/>
                <a:gd name="T41" fmla="*/ 376 h 2248"/>
                <a:gd name="T42" fmla="*/ 50 w 1566"/>
                <a:gd name="T43" fmla="*/ 290 h 2248"/>
                <a:gd name="T44" fmla="*/ 74 w 1566"/>
                <a:gd name="T45" fmla="*/ 206 h 2248"/>
                <a:gd name="T46" fmla="*/ 104 w 1566"/>
                <a:gd name="T47" fmla="*/ 122 h 2248"/>
                <a:gd name="T48" fmla="*/ 138 w 1566"/>
                <a:gd name="T49" fmla="*/ 40 h 2248"/>
                <a:gd name="T50" fmla="*/ 452 w 1566"/>
                <a:gd name="T51" fmla="*/ 144 h 2248"/>
                <a:gd name="T52" fmla="*/ 424 w 1566"/>
                <a:gd name="T53" fmla="*/ 208 h 2248"/>
                <a:gd name="T54" fmla="*/ 378 w 1566"/>
                <a:gd name="T55" fmla="*/ 338 h 2248"/>
                <a:gd name="T56" fmla="*/ 346 w 1566"/>
                <a:gd name="T57" fmla="*/ 474 h 2248"/>
                <a:gd name="T58" fmla="*/ 332 w 1566"/>
                <a:gd name="T59" fmla="*/ 612 h 2248"/>
                <a:gd name="T60" fmla="*/ 330 w 1566"/>
                <a:gd name="T61" fmla="*/ 682 h 2248"/>
                <a:gd name="T62" fmla="*/ 336 w 1566"/>
                <a:gd name="T63" fmla="*/ 808 h 2248"/>
                <a:gd name="T64" fmla="*/ 354 w 1566"/>
                <a:gd name="T65" fmla="*/ 932 h 2248"/>
                <a:gd name="T66" fmla="*/ 386 w 1566"/>
                <a:gd name="T67" fmla="*/ 1050 h 2248"/>
                <a:gd name="T68" fmla="*/ 426 w 1566"/>
                <a:gd name="T69" fmla="*/ 1164 h 2248"/>
                <a:gd name="T70" fmla="*/ 478 w 1566"/>
                <a:gd name="T71" fmla="*/ 1272 h 2248"/>
                <a:gd name="T72" fmla="*/ 540 w 1566"/>
                <a:gd name="T73" fmla="*/ 1374 h 2248"/>
                <a:gd name="T74" fmla="*/ 612 w 1566"/>
                <a:gd name="T75" fmla="*/ 1468 h 2248"/>
                <a:gd name="T76" fmla="*/ 692 w 1566"/>
                <a:gd name="T77" fmla="*/ 1556 h 2248"/>
                <a:gd name="T78" fmla="*/ 780 w 1566"/>
                <a:gd name="T79" fmla="*/ 1636 h 2248"/>
                <a:gd name="T80" fmla="*/ 874 w 1566"/>
                <a:gd name="T81" fmla="*/ 1708 h 2248"/>
                <a:gd name="T82" fmla="*/ 976 w 1566"/>
                <a:gd name="T83" fmla="*/ 1770 h 2248"/>
                <a:gd name="T84" fmla="*/ 1084 w 1566"/>
                <a:gd name="T85" fmla="*/ 1822 h 2248"/>
                <a:gd name="T86" fmla="*/ 1198 w 1566"/>
                <a:gd name="T87" fmla="*/ 1862 h 2248"/>
                <a:gd name="T88" fmla="*/ 1316 w 1566"/>
                <a:gd name="T89" fmla="*/ 1894 h 2248"/>
                <a:gd name="T90" fmla="*/ 1440 w 1566"/>
                <a:gd name="T91" fmla="*/ 1912 h 2248"/>
                <a:gd name="T92" fmla="*/ 1566 w 1566"/>
                <a:gd name="T93" fmla="*/ 1918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6" h="2248">
                  <a:moveTo>
                    <a:pt x="1566" y="2248"/>
                  </a:moveTo>
                  <a:lnTo>
                    <a:pt x="1566" y="2248"/>
                  </a:lnTo>
                  <a:lnTo>
                    <a:pt x="1484" y="2246"/>
                  </a:lnTo>
                  <a:lnTo>
                    <a:pt x="1406" y="2240"/>
                  </a:lnTo>
                  <a:lnTo>
                    <a:pt x="1328" y="2230"/>
                  </a:lnTo>
                  <a:lnTo>
                    <a:pt x="1250" y="2216"/>
                  </a:lnTo>
                  <a:lnTo>
                    <a:pt x="1174" y="2198"/>
                  </a:lnTo>
                  <a:lnTo>
                    <a:pt x="1100" y="2178"/>
                  </a:lnTo>
                  <a:lnTo>
                    <a:pt x="1028" y="2152"/>
                  </a:lnTo>
                  <a:lnTo>
                    <a:pt x="956" y="2124"/>
                  </a:lnTo>
                  <a:lnTo>
                    <a:pt x="888" y="2094"/>
                  </a:lnTo>
                  <a:lnTo>
                    <a:pt x="820" y="2058"/>
                  </a:lnTo>
                  <a:lnTo>
                    <a:pt x="754" y="2022"/>
                  </a:lnTo>
                  <a:lnTo>
                    <a:pt x="690" y="1980"/>
                  </a:lnTo>
                  <a:lnTo>
                    <a:pt x="630" y="1936"/>
                  </a:lnTo>
                  <a:lnTo>
                    <a:pt x="570" y="1890"/>
                  </a:lnTo>
                  <a:lnTo>
                    <a:pt x="514" y="1840"/>
                  </a:lnTo>
                  <a:lnTo>
                    <a:pt x="458" y="1790"/>
                  </a:lnTo>
                  <a:lnTo>
                    <a:pt x="408" y="1734"/>
                  </a:lnTo>
                  <a:lnTo>
                    <a:pt x="358" y="1678"/>
                  </a:lnTo>
                  <a:lnTo>
                    <a:pt x="312" y="1618"/>
                  </a:lnTo>
                  <a:lnTo>
                    <a:pt x="268" y="1558"/>
                  </a:lnTo>
                  <a:lnTo>
                    <a:pt x="226" y="1494"/>
                  </a:lnTo>
                  <a:lnTo>
                    <a:pt x="190" y="1428"/>
                  </a:lnTo>
                  <a:lnTo>
                    <a:pt x="154" y="1360"/>
                  </a:lnTo>
                  <a:lnTo>
                    <a:pt x="124" y="1292"/>
                  </a:lnTo>
                  <a:lnTo>
                    <a:pt x="96" y="1220"/>
                  </a:lnTo>
                  <a:lnTo>
                    <a:pt x="70" y="1148"/>
                  </a:lnTo>
                  <a:lnTo>
                    <a:pt x="50" y="1074"/>
                  </a:lnTo>
                  <a:lnTo>
                    <a:pt x="32" y="998"/>
                  </a:lnTo>
                  <a:lnTo>
                    <a:pt x="18" y="920"/>
                  </a:lnTo>
                  <a:lnTo>
                    <a:pt x="8" y="842"/>
                  </a:lnTo>
                  <a:lnTo>
                    <a:pt x="2" y="764"/>
                  </a:lnTo>
                  <a:lnTo>
                    <a:pt x="0" y="682"/>
                  </a:lnTo>
                  <a:lnTo>
                    <a:pt x="0" y="682"/>
                  </a:lnTo>
                  <a:lnTo>
                    <a:pt x="0" y="638"/>
                  </a:lnTo>
                  <a:lnTo>
                    <a:pt x="2" y="594"/>
                  </a:lnTo>
                  <a:lnTo>
                    <a:pt x="6" y="550"/>
                  </a:lnTo>
                  <a:lnTo>
                    <a:pt x="10" y="506"/>
                  </a:lnTo>
                  <a:lnTo>
                    <a:pt x="16" y="462"/>
                  </a:lnTo>
                  <a:lnTo>
                    <a:pt x="22" y="418"/>
                  </a:lnTo>
                  <a:lnTo>
                    <a:pt x="30" y="376"/>
                  </a:lnTo>
                  <a:lnTo>
                    <a:pt x="40" y="332"/>
                  </a:lnTo>
                  <a:lnTo>
                    <a:pt x="50" y="290"/>
                  </a:lnTo>
                  <a:lnTo>
                    <a:pt x="62" y="248"/>
                  </a:lnTo>
                  <a:lnTo>
                    <a:pt x="74" y="206"/>
                  </a:lnTo>
                  <a:lnTo>
                    <a:pt x="88" y="164"/>
                  </a:lnTo>
                  <a:lnTo>
                    <a:pt x="104" y="122"/>
                  </a:lnTo>
                  <a:lnTo>
                    <a:pt x="120" y="82"/>
                  </a:lnTo>
                  <a:lnTo>
                    <a:pt x="138" y="40"/>
                  </a:lnTo>
                  <a:lnTo>
                    <a:pt x="156" y="0"/>
                  </a:lnTo>
                  <a:lnTo>
                    <a:pt x="452" y="144"/>
                  </a:lnTo>
                  <a:lnTo>
                    <a:pt x="452" y="144"/>
                  </a:lnTo>
                  <a:lnTo>
                    <a:pt x="424" y="208"/>
                  </a:lnTo>
                  <a:lnTo>
                    <a:pt x="398" y="272"/>
                  </a:lnTo>
                  <a:lnTo>
                    <a:pt x="378" y="338"/>
                  </a:lnTo>
                  <a:lnTo>
                    <a:pt x="360" y="406"/>
                  </a:lnTo>
                  <a:lnTo>
                    <a:pt x="346" y="474"/>
                  </a:lnTo>
                  <a:lnTo>
                    <a:pt x="338" y="542"/>
                  </a:lnTo>
                  <a:lnTo>
                    <a:pt x="332" y="612"/>
                  </a:lnTo>
                  <a:lnTo>
                    <a:pt x="330" y="682"/>
                  </a:lnTo>
                  <a:lnTo>
                    <a:pt x="330" y="682"/>
                  </a:lnTo>
                  <a:lnTo>
                    <a:pt x="332" y="746"/>
                  </a:lnTo>
                  <a:lnTo>
                    <a:pt x="336" y="808"/>
                  </a:lnTo>
                  <a:lnTo>
                    <a:pt x="344" y="870"/>
                  </a:lnTo>
                  <a:lnTo>
                    <a:pt x="354" y="932"/>
                  </a:lnTo>
                  <a:lnTo>
                    <a:pt x="368" y="992"/>
                  </a:lnTo>
                  <a:lnTo>
                    <a:pt x="386" y="1050"/>
                  </a:lnTo>
                  <a:lnTo>
                    <a:pt x="404" y="1108"/>
                  </a:lnTo>
                  <a:lnTo>
                    <a:pt x="426" y="1164"/>
                  </a:lnTo>
                  <a:lnTo>
                    <a:pt x="452" y="1218"/>
                  </a:lnTo>
                  <a:lnTo>
                    <a:pt x="478" y="1272"/>
                  </a:lnTo>
                  <a:lnTo>
                    <a:pt x="508" y="1324"/>
                  </a:lnTo>
                  <a:lnTo>
                    <a:pt x="540" y="1374"/>
                  </a:lnTo>
                  <a:lnTo>
                    <a:pt x="576" y="1422"/>
                  </a:lnTo>
                  <a:lnTo>
                    <a:pt x="612" y="1468"/>
                  </a:lnTo>
                  <a:lnTo>
                    <a:pt x="650" y="1514"/>
                  </a:lnTo>
                  <a:lnTo>
                    <a:pt x="692" y="1556"/>
                  </a:lnTo>
                  <a:lnTo>
                    <a:pt x="734" y="1598"/>
                  </a:lnTo>
                  <a:lnTo>
                    <a:pt x="780" y="1636"/>
                  </a:lnTo>
                  <a:lnTo>
                    <a:pt x="826" y="1672"/>
                  </a:lnTo>
                  <a:lnTo>
                    <a:pt x="874" y="1708"/>
                  </a:lnTo>
                  <a:lnTo>
                    <a:pt x="924" y="1740"/>
                  </a:lnTo>
                  <a:lnTo>
                    <a:pt x="976" y="1770"/>
                  </a:lnTo>
                  <a:lnTo>
                    <a:pt x="1030" y="1796"/>
                  </a:lnTo>
                  <a:lnTo>
                    <a:pt x="1084" y="1822"/>
                  </a:lnTo>
                  <a:lnTo>
                    <a:pt x="1140" y="1844"/>
                  </a:lnTo>
                  <a:lnTo>
                    <a:pt x="1198" y="1862"/>
                  </a:lnTo>
                  <a:lnTo>
                    <a:pt x="1256" y="1880"/>
                  </a:lnTo>
                  <a:lnTo>
                    <a:pt x="1316" y="1894"/>
                  </a:lnTo>
                  <a:lnTo>
                    <a:pt x="1378" y="1904"/>
                  </a:lnTo>
                  <a:lnTo>
                    <a:pt x="1440" y="1912"/>
                  </a:lnTo>
                  <a:lnTo>
                    <a:pt x="1502" y="1918"/>
                  </a:lnTo>
                  <a:lnTo>
                    <a:pt x="1566" y="1918"/>
                  </a:lnTo>
                  <a:lnTo>
                    <a:pt x="1566" y="224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25" name="Freeform 10"/>
            <p:cNvSpPr>
              <a:spLocks/>
            </p:cNvSpPr>
            <p:nvPr userDrawn="1"/>
          </p:nvSpPr>
          <p:spPr bwMode="auto">
            <a:xfrm>
              <a:off x="181101" y="6169645"/>
              <a:ext cx="397143" cy="688355"/>
            </a:xfrm>
            <a:custGeom>
              <a:avLst/>
              <a:gdLst>
                <a:gd name="T0" fmla="*/ 1980 w 2032"/>
                <a:gd name="T1" fmla="*/ 3522 h 3522"/>
                <a:gd name="T2" fmla="*/ 1824 w 2032"/>
                <a:gd name="T3" fmla="*/ 3512 h 3522"/>
                <a:gd name="T4" fmla="*/ 1672 w 2032"/>
                <a:gd name="T5" fmla="*/ 3492 h 3522"/>
                <a:gd name="T6" fmla="*/ 1524 w 2032"/>
                <a:gd name="T7" fmla="*/ 3458 h 3522"/>
                <a:gd name="T8" fmla="*/ 1380 w 2032"/>
                <a:gd name="T9" fmla="*/ 3416 h 3522"/>
                <a:gd name="T10" fmla="*/ 1242 w 2032"/>
                <a:gd name="T11" fmla="*/ 3362 h 3522"/>
                <a:gd name="T12" fmla="*/ 1064 w 2032"/>
                <a:gd name="T13" fmla="*/ 3278 h 3522"/>
                <a:gd name="T14" fmla="*/ 816 w 2032"/>
                <a:gd name="T15" fmla="*/ 3118 h 3522"/>
                <a:gd name="T16" fmla="*/ 594 w 2032"/>
                <a:gd name="T17" fmla="*/ 2928 h 3522"/>
                <a:gd name="T18" fmla="*/ 404 w 2032"/>
                <a:gd name="T19" fmla="*/ 2706 h 3522"/>
                <a:gd name="T20" fmla="*/ 244 w 2032"/>
                <a:gd name="T21" fmla="*/ 2458 h 3522"/>
                <a:gd name="T22" fmla="*/ 160 w 2032"/>
                <a:gd name="T23" fmla="*/ 2280 h 3522"/>
                <a:gd name="T24" fmla="*/ 106 w 2032"/>
                <a:gd name="T25" fmla="*/ 2142 h 3522"/>
                <a:gd name="T26" fmla="*/ 64 w 2032"/>
                <a:gd name="T27" fmla="*/ 1998 h 3522"/>
                <a:gd name="T28" fmla="*/ 30 w 2032"/>
                <a:gd name="T29" fmla="*/ 1850 h 3522"/>
                <a:gd name="T30" fmla="*/ 10 w 2032"/>
                <a:gd name="T31" fmla="*/ 1698 h 3522"/>
                <a:gd name="T32" fmla="*/ 0 w 2032"/>
                <a:gd name="T33" fmla="*/ 1542 h 3522"/>
                <a:gd name="T34" fmla="*/ 0 w 2032"/>
                <a:gd name="T35" fmla="*/ 1438 h 3522"/>
                <a:gd name="T36" fmla="*/ 10 w 2032"/>
                <a:gd name="T37" fmla="*/ 1280 h 3522"/>
                <a:gd name="T38" fmla="*/ 32 w 2032"/>
                <a:gd name="T39" fmla="*/ 1124 h 3522"/>
                <a:gd name="T40" fmla="*/ 66 w 2032"/>
                <a:gd name="T41" fmla="*/ 972 h 3522"/>
                <a:gd name="T42" fmla="*/ 112 w 2032"/>
                <a:gd name="T43" fmla="*/ 822 h 3522"/>
                <a:gd name="T44" fmla="*/ 170 w 2032"/>
                <a:gd name="T45" fmla="*/ 678 h 3522"/>
                <a:gd name="T46" fmla="*/ 238 w 2032"/>
                <a:gd name="T47" fmla="*/ 536 h 3522"/>
                <a:gd name="T48" fmla="*/ 316 w 2032"/>
                <a:gd name="T49" fmla="*/ 402 h 3522"/>
                <a:gd name="T50" fmla="*/ 406 w 2032"/>
                <a:gd name="T51" fmla="*/ 272 h 3522"/>
                <a:gd name="T52" fmla="*/ 504 w 2032"/>
                <a:gd name="T53" fmla="*/ 150 h 3522"/>
                <a:gd name="T54" fmla="*/ 612 w 2032"/>
                <a:gd name="T55" fmla="*/ 36 h 3522"/>
                <a:gd name="T56" fmla="*/ 874 w 2032"/>
                <a:gd name="T57" fmla="*/ 240 h 3522"/>
                <a:gd name="T58" fmla="*/ 696 w 2032"/>
                <a:gd name="T59" fmla="*/ 434 h 3522"/>
                <a:gd name="T60" fmla="*/ 550 w 2032"/>
                <a:gd name="T61" fmla="*/ 652 h 3522"/>
                <a:gd name="T62" fmla="*/ 438 w 2032"/>
                <a:gd name="T63" fmla="*/ 890 h 3522"/>
                <a:gd name="T64" fmla="*/ 366 w 2032"/>
                <a:gd name="T65" fmla="*/ 1142 h 3522"/>
                <a:gd name="T66" fmla="*/ 330 w 2032"/>
                <a:gd name="T67" fmla="*/ 1402 h 3522"/>
                <a:gd name="T68" fmla="*/ 330 w 2032"/>
                <a:gd name="T69" fmla="*/ 1578 h 3522"/>
                <a:gd name="T70" fmla="*/ 364 w 2032"/>
                <a:gd name="T71" fmla="*/ 1834 h 3522"/>
                <a:gd name="T72" fmla="*/ 432 w 2032"/>
                <a:gd name="T73" fmla="*/ 2076 h 3522"/>
                <a:gd name="T74" fmla="*/ 534 w 2032"/>
                <a:gd name="T75" fmla="*/ 2302 h 3522"/>
                <a:gd name="T76" fmla="*/ 668 w 2032"/>
                <a:gd name="T77" fmla="*/ 2508 h 3522"/>
                <a:gd name="T78" fmla="*/ 828 w 2032"/>
                <a:gd name="T79" fmla="*/ 2694 h 3522"/>
                <a:gd name="T80" fmla="*/ 1014 w 2032"/>
                <a:gd name="T81" fmla="*/ 2854 h 3522"/>
                <a:gd name="T82" fmla="*/ 1220 w 2032"/>
                <a:gd name="T83" fmla="*/ 2988 h 3522"/>
                <a:gd name="T84" fmla="*/ 1446 w 2032"/>
                <a:gd name="T85" fmla="*/ 3090 h 3522"/>
                <a:gd name="T86" fmla="*/ 1688 w 2032"/>
                <a:gd name="T87" fmla="*/ 3158 h 3522"/>
                <a:gd name="T88" fmla="*/ 1944 w 2032"/>
                <a:gd name="T89" fmla="*/ 3192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32" h="3522">
                  <a:moveTo>
                    <a:pt x="2032" y="3522"/>
                  </a:moveTo>
                  <a:lnTo>
                    <a:pt x="2032" y="3522"/>
                  </a:lnTo>
                  <a:lnTo>
                    <a:pt x="1980" y="3522"/>
                  </a:lnTo>
                  <a:lnTo>
                    <a:pt x="1926" y="3520"/>
                  </a:lnTo>
                  <a:lnTo>
                    <a:pt x="1876" y="3518"/>
                  </a:lnTo>
                  <a:lnTo>
                    <a:pt x="1824" y="3512"/>
                  </a:lnTo>
                  <a:lnTo>
                    <a:pt x="1772" y="3506"/>
                  </a:lnTo>
                  <a:lnTo>
                    <a:pt x="1722" y="3500"/>
                  </a:lnTo>
                  <a:lnTo>
                    <a:pt x="1672" y="3492"/>
                  </a:lnTo>
                  <a:lnTo>
                    <a:pt x="1622" y="3482"/>
                  </a:lnTo>
                  <a:lnTo>
                    <a:pt x="1572" y="3470"/>
                  </a:lnTo>
                  <a:lnTo>
                    <a:pt x="1524" y="3458"/>
                  </a:lnTo>
                  <a:lnTo>
                    <a:pt x="1476" y="3446"/>
                  </a:lnTo>
                  <a:lnTo>
                    <a:pt x="1428" y="3432"/>
                  </a:lnTo>
                  <a:lnTo>
                    <a:pt x="1380" y="3416"/>
                  </a:lnTo>
                  <a:lnTo>
                    <a:pt x="1334" y="3400"/>
                  </a:lnTo>
                  <a:lnTo>
                    <a:pt x="1286" y="3382"/>
                  </a:lnTo>
                  <a:lnTo>
                    <a:pt x="1242" y="3362"/>
                  </a:lnTo>
                  <a:lnTo>
                    <a:pt x="1196" y="3344"/>
                  </a:lnTo>
                  <a:lnTo>
                    <a:pt x="1152" y="3322"/>
                  </a:lnTo>
                  <a:lnTo>
                    <a:pt x="1064" y="3278"/>
                  </a:lnTo>
                  <a:lnTo>
                    <a:pt x="978" y="3228"/>
                  </a:lnTo>
                  <a:lnTo>
                    <a:pt x="896" y="3176"/>
                  </a:lnTo>
                  <a:lnTo>
                    <a:pt x="816" y="3118"/>
                  </a:lnTo>
                  <a:lnTo>
                    <a:pt x="740" y="3058"/>
                  </a:lnTo>
                  <a:lnTo>
                    <a:pt x="666" y="2994"/>
                  </a:lnTo>
                  <a:lnTo>
                    <a:pt x="594" y="2928"/>
                  </a:lnTo>
                  <a:lnTo>
                    <a:pt x="528" y="2856"/>
                  </a:lnTo>
                  <a:lnTo>
                    <a:pt x="464" y="2782"/>
                  </a:lnTo>
                  <a:lnTo>
                    <a:pt x="404" y="2706"/>
                  </a:lnTo>
                  <a:lnTo>
                    <a:pt x="346" y="2626"/>
                  </a:lnTo>
                  <a:lnTo>
                    <a:pt x="294" y="2544"/>
                  </a:lnTo>
                  <a:lnTo>
                    <a:pt x="244" y="2458"/>
                  </a:lnTo>
                  <a:lnTo>
                    <a:pt x="200" y="2370"/>
                  </a:lnTo>
                  <a:lnTo>
                    <a:pt x="178" y="2326"/>
                  </a:lnTo>
                  <a:lnTo>
                    <a:pt x="160" y="2280"/>
                  </a:lnTo>
                  <a:lnTo>
                    <a:pt x="140" y="2236"/>
                  </a:lnTo>
                  <a:lnTo>
                    <a:pt x="122" y="2188"/>
                  </a:lnTo>
                  <a:lnTo>
                    <a:pt x="106" y="2142"/>
                  </a:lnTo>
                  <a:lnTo>
                    <a:pt x="90" y="2094"/>
                  </a:lnTo>
                  <a:lnTo>
                    <a:pt x="76" y="2046"/>
                  </a:lnTo>
                  <a:lnTo>
                    <a:pt x="64" y="1998"/>
                  </a:lnTo>
                  <a:lnTo>
                    <a:pt x="52" y="1950"/>
                  </a:lnTo>
                  <a:lnTo>
                    <a:pt x="40" y="1900"/>
                  </a:lnTo>
                  <a:lnTo>
                    <a:pt x="30" y="1850"/>
                  </a:lnTo>
                  <a:lnTo>
                    <a:pt x="22" y="1800"/>
                  </a:lnTo>
                  <a:lnTo>
                    <a:pt x="16" y="1750"/>
                  </a:lnTo>
                  <a:lnTo>
                    <a:pt x="10" y="1698"/>
                  </a:lnTo>
                  <a:lnTo>
                    <a:pt x="4" y="1646"/>
                  </a:lnTo>
                  <a:lnTo>
                    <a:pt x="2" y="1596"/>
                  </a:lnTo>
                  <a:lnTo>
                    <a:pt x="0" y="1542"/>
                  </a:lnTo>
                  <a:lnTo>
                    <a:pt x="0" y="1490"/>
                  </a:lnTo>
                  <a:lnTo>
                    <a:pt x="0" y="1490"/>
                  </a:lnTo>
                  <a:lnTo>
                    <a:pt x="0" y="1438"/>
                  </a:lnTo>
                  <a:lnTo>
                    <a:pt x="2" y="1386"/>
                  </a:lnTo>
                  <a:lnTo>
                    <a:pt x="6" y="1332"/>
                  </a:lnTo>
                  <a:lnTo>
                    <a:pt x="10" y="1280"/>
                  </a:lnTo>
                  <a:lnTo>
                    <a:pt x="16" y="1228"/>
                  </a:lnTo>
                  <a:lnTo>
                    <a:pt x="24" y="1176"/>
                  </a:lnTo>
                  <a:lnTo>
                    <a:pt x="32" y="1124"/>
                  </a:lnTo>
                  <a:lnTo>
                    <a:pt x="42" y="1074"/>
                  </a:lnTo>
                  <a:lnTo>
                    <a:pt x="54" y="1022"/>
                  </a:lnTo>
                  <a:lnTo>
                    <a:pt x="66" y="972"/>
                  </a:lnTo>
                  <a:lnTo>
                    <a:pt x="80" y="922"/>
                  </a:lnTo>
                  <a:lnTo>
                    <a:pt x="96" y="872"/>
                  </a:lnTo>
                  <a:lnTo>
                    <a:pt x="112" y="822"/>
                  </a:lnTo>
                  <a:lnTo>
                    <a:pt x="130" y="774"/>
                  </a:lnTo>
                  <a:lnTo>
                    <a:pt x="150" y="724"/>
                  </a:lnTo>
                  <a:lnTo>
                    <a:pt x="170" y="678"/>
                  </a:lnTo>
                  <a:lnTo>
                    <a:pt x="192" y="630"/>
                  </a:lnTo>
                  <a:lnTo>
                    <a:pt x="214" y="582"/>
                  </a:lnTo>
                  <a:lnTo>
                    <a:pt x="238" y="536"/>
                  </a:lnTo>
                  <a:lnTo>
                    <a:pt x="262" y="490"/>
                  </a:lnTo>
                  <a:lnTo>
                    <a:pt x="288" y="446"/>
                  </a:lnTo>
                  <a:lnTo>
                    <a:pt x="316" y="402"/>
                  </a:lnTo>
                  <a:lnTo>
                    <a:pt x="344" y="358"/>
                  </a:lnTo>
                  <a:lnTo>
                    <a:pt x="374" y="314"/>
                  </a:lnTo>
                  <a:lnTo>
                    <a:pt x="406" y="272"/>
                  </a:lnTo>
                  <a:lnTo>
                    <a:pt x="436" y="230"/>
                  </a:lnTo>
                  <a:lnTo>
                    <a:pt x="470" y="190"/>
                  </a:lnTo>
                  <a:lnTo>
                    <a:pt x="504" y="150"/>
                  </a:lnTo>
                  <a:lnTo>
                    <a:pt x="540" y="112"/>
                  </a:lnTo>
                  <a:lnTo>
                    <a:pt x="576" y="72"/>
                  </a:lnTo>
                  <a:lnTo>
                    <a:pt x="612" y="36"/>
                  </a:lnTo>
                  <a:lnTo>
                    <a:pt x="650" y="0"/>
                  </a:lnTo>
                  <a:lnTo>
                    <a:pt x="874" y="240"/>
                  </a:lnTo>
                  <a:lnTo>
                    <a:pt x="874" y="240"/>
                  </a:lnTo>
                  <a:lnTo>
                    <a:pt x="812" y="302"/>
                  </a:lnTo>
                  <a:lnTo>
                    <a:pt x="752" y="368"/>
                  </a:lnTo>
                  <a:lnTo>
                    <a:pt x="696" y="434"/>
                  </a:lnTo>
                  <a:lnTo>
                    <a:pt x="642" y="506"/>
                  </a:lnTo>
                  <a:lnTo>
                    <a:pt x="594" y="578"/>
                  </a:lnTo>
                  <a:lnTo>
                    <a:pt x="550" y="652"/>
                  </a:lnTo>
                  <a:lnTo>
                    <a:pt x="508" y="730"/>
                  </a:lnTo>
                  <a:lnTo>
                    <a:pt x="472" y="808"/>
                  </a:lnTo>
                  <a:lnTo>
                    <a:pt x="438" y="890"/>
                  </a:lnTo>
                  <a:lnTo>
                    <a:pt x="410" y="972"/>
                  </a:lnTo>
                  <a:lnTo>
                    <a:pt x="386" y="1056"/>
                  </a:lnTo>
                  <a:lnTo>
                    <a:pt x="366" y="1142"/>
                  </a:lnTo>
                  <a:lnTo>
                    <a:pt x="350" y="1228"/>
                  </a:lnTo>
                  <a:lnTo>
                    <a:pt x="338" y="1314"/>
                  </a:lnTo>
                  <a:lnTo>
                    <a:pt x="330" y="1402"/>
                  </a:lnTo>
                  <a:lnTo>
                    <a:pt x="328" y="1490"/>
                  </a:lnTo>
                  <a:lnTo>
                    <a:pt x="328" y="1490"/>
                  </a:lnTo>
                  <a:lnTo>
                    <a:pt x="330" y="1578"/>
                  </a:lnTo>
                  <a:lnTo>
                    <a:pt x="338" y="1664"/>
                  </a:lnTo>
                  <a:lnTo>
                    <a:pt x="348" y="1750"/>
                  </a:lnTo>
                  <a:lnTo>
                    <a:pt x="364" y="1834"/>
                  </a:lnTo>
                  <a:lnTo>
                    <a:pt x="382" y="1916"/>
                  </a:lnTo>
                  <a:lnTo>
                    <a:pt x="406" y="1996"/>
                  </a:lnTo>
                  <a:lnTo>
                    <a:pt x="432" y="2076"/>
                  </a:lnTo>
                  <a:lnTo>
                    <a:pt x="462" y="2152"/>
                  </a:lnTo>
                  <a:lnTo>
                    <a:pt x="496" y="2228"/>
                  </a:lnTo>
                  <a:lnTo>
                    <a:pt x="534" y="2302"/>
                  </a:lnTo>
                  <a:lnTo>
                    <a:pt x="576" y="2372"/>
                  </a:lnTo>
                  <a:lnTo>
                    <a:pt x="620" y="2442"/>
                  </a:lnTo>
                  <a:lnTo>
                    <a:pt x="668" y="2508"/>
                  </a:lnTo>
                  <a:lnTo>
                    <a:pt x="718" y="2574"/>
                  </a:lnTo>
                  <a:lnTo>
                    <a:pt x="772" y="2636"/>
                  </a:lnTo>
                  <a:lnTo>
                    <a:pt x="828" y="2694"/>
                  </a:lnTo>
                  <a:lnTo>
                    <a:pt x="886" y="2750"/>
                  </a:lnTo>
                  <a:lnTo>
                    <a:pt x="948" y="2804"/>
                  </a:lnTo>
                  <a:lnTo>
                    <a:pt x="1014" y="2854"/>
                  </a:lnTo>
                  <a:lnTo>
                    <a:pt x="1080" y="2902"/>
                  </a:lnTo>
                  <a:lnTo>
                    <a:pt x="1150" y="2946"/>
                  </a:lnTo>
                  <a:lnTo>
                    <a:pt x="1220" y="2988"/>
                  </a:lnTo>
                  <a:lnTo>
                    <a:pt x="1294" y="3026"/>
                  </a:lnTo>
                  <a:lnTo>
                    <a:pt x="1370" y="3060"/>
                  </a:lnTo>
                  <a:lnTo>
                    <a:pt x="1446" y="3090"/>
                  </a:lnTo>
                  <a:lnTo>
                    <a:pt x="1526" y="3116"/>
                  </a:lnTo>
                  <a:lnTo>
                    <a:pt x="1606" y="3140"/>
                  </a:lnTo>
                  <a:lnTo>
                    <a:pt x="1688" y="3158"/>
                  </a:lnTo>
                  <a:lnTo>
                    <a:pt x="1772" y="3174"/>
                  </a:lnTo>
                  <a:lnTo>
                    <a:pt x="1858" y="3184"/>
                  </a:lnTo>
                  <a:lnTo>
                    <a:pt x="1944" y="3192"/>
                  </a:lnTo>
                  <a:lnTo>
                    <a:pt x="2032" y="3194"/>
                  </a:lnTo>
                  <a:lnTo>
                    <a:pt x="2032" y="35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26" name="Freeform 11"/>
            <p:cNvSpPr>
              <a:spLocks/>
            </p:cNvSpPr>
            <p:nvPr userDrawn="1"/>
          </p:nvSpPr>
          <p:spPr bwMode="auto">
            <a:xfrm>
              <a:off x="399999" y="6544898"/>
              <a:ext cx="178245" cy="130948"/>
            </a:xfrm>
            <a:custGeom>
              <a:avLst/>
              <a:gdLst>
                <a:gd name="T0" fmla="*/ 912 w 912"/>
                <a:gd name="T1" fmla="*/ 670 h 670"/>
                <a:gd name="T2" fmla="*/ 912 w 912"/>
                <a:gd name="T3" fmla="*/ 670 h 670"/>
                <a:gd name="T4" fmla="*/ 844 w 912"/>
                <a:gd name="T5" fmla="*/ 668 h 670"/>
                <a:gd name="T6" fmla="*/ 776 w 912"/>
                <a:gd name="T7" fmla="*/ 660 h 670"/>
                <a:gd name="T8" fmla="*/ 708 w 912"/>
                <a:gd name="T9" fmla="*/ 650 h 670"/>
                <a:gd name="T10" fmla="*/ 644 w 912"/>
                <a:gd name="T11" fmla="*/ 636 h 670"/>
                <a:gd name="T12" fmla="*/ 578 w 912"/>
                <a:gd name="T13" fmla="*/ 618 h 670"/>
                <a:gd name="T14" fmla="*/ 516 w 912"/>
                <a:gd name="T15" fmla="*/ 596 h 670"/>
                <a:gd name="T16" fmla="*/ 454 w 912"/>
                <a:gd name="T17" fmla="*/ 570 h 670"/>
                <a:gd name="T18" fmla="*/ 394 w 912"/>
                <a:gd name="T19" fmla="*/ 540 h 670"/>
                <a:gd name="T20" fmla="*/ 336 w 912"/>
                <a:gd name="T21" fmla="*/ 508 h 670"/>
                <a:gd name="T22" fmla="*/ 282 w 912"/>
                <a:gd name="T23" fmla="*/ 470 h 670"/>
                <a:gd name="T24" fmla="*/ 228 w 912"/>
                <a:gd name="T25" fmla="*/ 430 h 670"/>
                <a:gd name="T26" fmla="*/ 176 w 912"/>
                <a:gd name="T27" fmla="*/ 388 h 670"/>
                <a:gd name="T28" fmla="*/ 128 w 912"/>
                <a:gd name="T29" fmla="*/ 340 h 670"/>
                <a:gd name="T30" fmla="*/ 82 w 912"/>
                <a:gd name="T31" fmla="*/ 292 h 670"/>
                <a:gd name="T32" fmla="*/ 40 w 912"/>
                <a:gd name="T33" fmla="*/ 238 h 670"/>
                <a:gd name="T34" fmla="*/ 0 w 912"/>
                <a:gd name="T35" fmla="*/ 184 h 670"/>
                <a:gd name="T36" fmla="*/ 272 w 912"/>
                <a:gd name="T37" fmla="*/ 0 h 670"/>
                <a:gd name="T38" fmla="*/ 272 w 912"/>
                <a:gd name="T39" fmla="*/ 0 h 670"/>
                <a:gd name="T40" fmla="*/ 300 w 912"/>
                <a:gd name="T41" fmla="*/ 38 h 670"/>
                <a:gd name="T42" fmla="*/ 330 w 912"/>
                <a:gd name="T43" fmla="*/ 76 h 670"/>
                <a:gd name="T44" fmla="*/ 362 w 912"/>
                <a:gd name="T45" fmla="*/ 110 h 670"/>
                <a:gd name="T46" fmla="*/ 396 w 912"/>
                <a:gd name="T47" fmla="*/ 142 h 670"/>
                <a:gd name="T48" fmla="*/ 432 w 912"/>
                <a:gd name="T49" fmla="*/ 172 h 670"/>
                <a:gd name="T50" fmla="*/ 470 w 912"/>
                <a:gd name="T51" fmla="*/ 200 h 670"/>
                <a:gd name="T52" fmla="*/ 510 w 912"/>
                <a:gd name="T53" fmla="*/ 226 h 670"/>
                <a:gd name="T54" fmla="*/ 550 w 912"/>
                <a:gd name="T55" fmla="*/ 250 h 670"/>
                <a:gd name="T56" fmla="*/ 592 w 912"/>
                <a:gd name="T57" fmla="*/ 270 h 670"/>
                <a:gd name="T58" fmla="*/ 634 w 912"/>
                <a:gd name="T59" fmla="*/ 288 h 670"/>
                <a:gd name="T60" fmla="*/ 678 w 912"/>
                <a:gd name="T61" fmla="*/ 304 h 670"/>
                <a:gd name="T62" fmla="*/ 724 w 912"/>
                <a:gd name="T63" fmla="*/ 316 h 670"/>
                <a:gd name="T64" fmla="*/ 770 w 912"/>
                <a:gd name="T65" fmla="*/ 326 h 670"/>
                <a:gd name="T66" fmla="*/ 816 w 912"/>
                <a:gd name="T67" fmla="*/ 334 h 670"/>
                <a:gd name="T68" fmla="*/ 864 w 912"/>
                <a:gd name="T69" fmla="*/ 338 h 670"/>
                <a:gd name="T70" fmla="*/ 912 w 912"/>
                <a:gd name="T71" fmla="*/ 340 h 670"/>
                <a:gd name="T72" fmla="*/ 912 w 912"/>
                <a:gd name="T73"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2" h="670">
                  <a:moveTo>
                    <a:pt x="912" y="670"/>
                  </a:moveTo>
                  <a:lnTo>
                    <a:pt x="912" y="670"/>
                  </a:lnTo>
                  <a:lnTo>
                    <a:pt x="844" y="668"/>
                  </a:lnTo>
                  <a:lnTo>
                    <a:pt x="776" y="660"/>
                  </a:lnTo>
                  <a:lnTo>
                    <a:pt x="708" y="650"/>
                  </a:lnTo>
                  <a:lnTo>
                    <a:pt x="644" y="636"/>
                  </a:lnTo>
                  <a:lnTo>
                    <a:pt x="578" y="618"/>
                  </a:lnTo>
                  <a:lnTo>
                    <a:pt x="516" y="596"/>
                  </a:lnTo>
                  <a:lnTo>
                    <a:pt x="454" y="570"/>
                  </a:lnTo>
                  <a:lnTo>
                    <a:pt x="394" y="540"/>
                  </a:lnTo>
                  <a:lnTo>
                    <a:pt x="336" y="508"/>
                  </a:lnTo>
                  <a:lnTo>
                    <a:pt x="282" y="470"/>
                  </a:lnTo>
                  <a:lnTo>
                    <a:pt x="228" y="430"/>
                  </a:lnTo>
                  <a:lnTo>
                    <a:pt x="176" y="388"/>
                  </a:lnTo>
                  <a:lnTo>
                    <a:pt x="128" y="340"/>
                  </a:lnTo>
                  <a:lnTo>
                    <a:pt x="82" y="292"/>
                  </a:lnTo>
                  <a:lnTo>
                    <a:pt x="40" y="238"/>
                  </a:lnTo>
                  <a:lnTo>
                    <a:pt x="0" y="184"/>
                  </a:lnTo>
                  <a:lnTo>
                    <a:pt x="272" y="0"/>
                  </a:lnTo>
                  <a:lnTo>
                    <a:pt x="272" y="0"/>
                  </a:lnTo>
                  <a:lnTo>
                    <a:pt x="300" y="38"/>
                  </a:lnTo>
                  <a:lnTo>
                    <a:pt x="330" y="76"/>
                  </a:lnTo>
                  <a:lnTo>
                    <a:pt x="362" y="110"/>
                  </a:lnTo>
                  <a:lnTo>
                    <a:pt x="396" y="142"/>
                  </a:lnTo>
                  <a:lnTo>
                    <a:pt x="432" y="172"/>
                  </a:lnTo>
                  <a:lnTo>
                    <a:pt x="470" y="200"/>
                  </a:lnTo>
                  <a:lnTo>
                    <a:pt x="510" y="226"/>
                  </a:lnTo>
                  <a:lnTo>
                    <a:pt x="550" y="250"/>
                  </a:lnTo>
                  <a:lnTo>
                    <a:pt x="592" y="270"/>
                  </a:lnTo>
                  <a:lnTo>
                    <a:pt x="634" y="288"/>
                  </a:lnTo>
                  <a:lnTo>
                    <a:pt x="678" y="304"/>
                  </a:lnTo>
                  <a:lnTo>
                    <a:pt x="724" y="316"/>
                  </a:lnTo>
                  <a:lnTo>
                    <a:pt x="770" y="326"/>
                  </a:lnTo>
                  <a:lnTo>
                    <a:pt x="816" y="334"/>
                  </a:lnTo>
                  <a:lnTo>
                    <a:pt x="864" y="338"/>
                  </a:lnTo>
                  <a:lnTo>
                    <a:pt x="912" y="340"/>
                  </a:lnTo>
                  <a:lnTo>
                    <a:pt x="912" y="6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AU"/>
            </a:p>
          </p:txBody>
        </p:sp>
        <p:sp>
          <p:nvSpPr>
            <p:cNvPr id="28" name="Freeform 12"/>
            <p:cNvSpPr>
              <a:spLocks/>
            </p:cNvSpPr>
            <p:nvPr userDrawn="1"/>
          </p:nvSpPr>
          <p:spPr bwMode="auto">
            <a:xfrm>
              <a:off x="306967" y="6573042"/>
              <a:ext cx="271277" cy="193881"/>
            </a:xfrm>
            <a:custGeom>
              <a:avLst/>
              <a:gdLst>
                <a:gd name="T0" fmla="*/ 1388 w 1388"/>
                <a:gd name="T1" fmla="*/ 992 h 992"/>
                <a:gd name="T2" fmla="*/ 1278 w 1388"/>
                <a:gd name="T3" fmla="*/ 988 h 992"/>
                <a:gd name="T4" fmla="*/ 1172 w 1388"/>
                <a:gd name="T5" fmla="*/ 978 h 992"/>
                <a:gd name="T6" fmla="*/ 1066 w 1388"/>
                <a:gd name="T7" fmla="*/ 960 h 992"/>
                <a:gd name="T8" fmla="*/ 962 w 1388"/>
                <a:gd name="T9" fmla="*/ 934 h 992"/>
                <a:gd name="T10" fmla="*/ 862 w 1388"/>
                <a:gd name="T11" fmla="*/ 902 h 992"/>
                <a:gd name="T12" fmla="*/ 764 w 1388"/>
                <a:gd name="T13" fmla="*/ 864 h 992"/>
                <a:gd name="T14" fmla="*/ 668 w 1388"/>
                <a:gd name="T15" fmla="*/ 818 h 992"/>
                <a:gd name="T16" fmla="*/ 578 w 1388"/>
                <a:gd name="T17" fmla="*/ 766 h 992"/>
                <a:gd name="T18" fmla="*/ 490 w 1388"/>
                <a:gd name="T19" fmla="*/ 710 h 992"/>
                <a:gd name="T20" fmla="*/ 406 w 1388"/>
                <a:gd name="T21" fmla="*/ 646 h 992"/>
                <a:gd name="T22" fmla="*/ 326 w 1388"/>
                <a:gd name="T23" fmla="*/ 578 h 992"/>
                <a:gd name="T24" fmla="*/ 250 w 1388"/>
                <a:gd name="T25" fmla="*/ 502 h 992"/>
                <a:gd name="T26" fmla="*/ 180 w 1388"/>
                <a:gd name="T27" fmla="*/ 424 h 992"/>
                <a:gd name="T28" fmla="*/ 114 w 1388"/>
                <a:gd name="T29" fmla="*/ 338 h 992"/>
                <a:gd name="T30" fmla="*/ 54 w 1388"/>
                <a:gd name="T31" fmla="*/ 248 h 992"/>
                <a:gd name="T32" fmla="*/ 0 w 1388"/>
                <a:gd name="T33" fmla="*/ 154 h 992"/>
                <a:gd name="T34" fmla="*/ 292 w 1388"/>
                <a:gd name="T35" fmla="*/ 0 h 992"/>
                <a:gd name="T36" fmla="*/ 336 w 1388"/>
                <a:gd name="T37" fmla="*/ 76 h 992"/>
                <a:gd name="T38" fmla="*/ 382 w 1388"/>
                <a:gd name="T39" fmla="*/ 146 h 992"/>
                <a:gd name="T40" fmla="*/ 434 w 1388"/>
                <a:gd name="T41" fmla="*/ 214 h 992"/>
                <a:gd name="T42" fmla="*/ 490 w 1388"/>
                <a:gd name="T43" fmla="*/ 276 h 992"/>
                <a:gd name="T44" fmla="*/ 548 w 1388"/>
                <a:gd name="T45" fmla="*/ 336 h 992"/>
                <a:gd name="T46" fmla="*/ 612 w 1388"/>
                <a:gd name="T47" fmla="*/ 390 h 992"/>
                <a:gd name="T48" fmla="*/ 678 w 1388"/>
                <a:gd name="T49" fmla="*/ 440 h 992"/>
                <a:gd name="T50" fmla="*/ 748 w 1388"/>
                <a:gd name="T51" fmla="*/ 484 h 992"/>
                <a:gd name="T52" fmla="*/ 820 w 1388"/>
                <a:gd name="T53" fmla="*/ 526 h 992"/>
                <a:gd name="T54" fmla="*/ 896 w 1388"/>
                <a:gd name="T55" fmla="*/ 560 h 992"/>
                <a:gd name="T56" fmla="*/ 972 w 1388"/>
                <a:gd name="T57" fmla="*/ 592 h 992"/>
                <a:gd name="T58" fmla="*/ 1052 w 1388"/>
                <a:gd name="T59" fmla="*/ 616 h 992"/>
                <a:gd name="T60" fmla="*/ 1134 w 1388"/>
                <a:gd name="T61" fmla="*/ 636 h 992"/>
                <a:gd name="T62" fmla="*/ 1216 w 1388"/>
                <a:gd name="T63" fmla="*/ 650 h 992"/>
                <a:gd name="T64" fmla="*/ 1302 w 1388"/>
                <a:gd name="T65" fmla="*/ 660 h 992"/>
                <a:gd name="T66" fmla="*/ 1388 w 1388"/>
                <a:gd name="T67" fmla="*/ 66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8" h="992">
                  <a:moveTo>
                    <a:pt x="1388" y="992"/>
                  </a:moveTo>
                  <a:lnTo>
                    <a:pt x="1388" y="992"/>
                  </a:lnTo>
                  <a:lnTo>
                    <a:pt x="1332" y="992"/>
                  </a:lnTo>
                  <a:lnTo>
                    <a:pt x="1278" y="988"/>
                  </a:lnTo>
                  <a:lnTo>
                    <a:pt x="1224" y="984"/>
                  </a:lnTo>
                  <a:lnTo>
                    <a:pt x="1172" y="978"/>
                  </a:lnTo>
                  <a:lnTo>
                    <a:pt x="1118" y="970"/>
                  </a:lnTo>
                  <a:lnTo>
                    <a:pt x="1066" y="960"/>
                  </a:lnTo>
                  <a:lnTo>
                    <a:pt x="1014" y="948"/>
                  </a:lnTo>
                  <a:lnTo>
                    <a:pt x="962" y="934"/>
                  </a:lnTo>
                  <a:lnTo>
                    <a:pt x="912" y="918"/>
                  </a:lnTo>
                  <a:lnTo>
                    <a:pt x="862" y="902"/>
                  </a:lnTo>
                  <a:lnTo>
                    <a:pt x="812" y="884"/>
                  </a:lnTo>
                  <a:lnTo>
                    <a:pt x="764" y="864"/>
                  </a:lnTo>
                  <a:lnTo>
                    <a:pt x="716" y="842"/>
                  </a:lnTo>
                  <a:lnTo>
                    <a:pt x="668" y="818"/>
                  </a:lnTo>
                  <a:lnTo>
                    <a:pt x="622" y="794"/>
                  </a:lnTo>
                  <a:lnTo>
                    <a:pt x="578" y="766"/>
                  </a:lnTo>
                  <a:lnTo>
                    <a:pt x="532" y="738"/>
                  </a:lnTo>
                  <a:lnTo>
                    <a:pt x="490" y="710"/>
                  </a:lnTo>
                  <a:lnTo>
                    <a:pt x="446" y="678"/>
                  </a:lnTo>
                  <a:lnTo>
                    <a:pt x="406" y="646"/>
                  </a:lnTo>
                  <a:lnTo>
                    <a:pt x="364" y="612"/>
                  </a:lnTo>
                  <a:lnTo>
                    <a:pt x="326" y="578"/>
                  </a:lnTo>
                  <a:lnTo>
                    <a:pt x="288" y="540"/>
                  </a:lnTo>
                  <a:lnTo>
                    <a:pt x="250" y="502"/>
                  </a:lnTo>
                  <a:lnTo>
                    <a:pt x="214" y="464"/>
                  </a:lnTo>
                  <a:lnTo>
                    <a:pt x="180" y="424"/>
                  </a:lnTo>
                  <a:lnTo>
                    <a:pt x="146" y="382"/>
                  </a:lnTo>
                  <a:lnTo>
                    <a:pt x="114" y="338"/>
                  </a:lnTo>
                  <a:lnTo>
                    <a:pt x="84" y="294"/>
                  </a:lnTo>
                  <a:lnTo>
                    <a:pt x="54" y="248"/>
                  </a:lnTo>
                  <a:lnTo>
                    <a:pt x="28" y="202"/>
                  </a:lnTo>
                  <a:lnTo>
                    <a:pt x="0" y="154"/>
                  </a:lnTo>
                  <a:lnTo>
                    <a:pt x="292" y="0"/>
                  </a:lnTo>
                  <a:lnTo>
                    <a:pt x="292" y="0"/>
                  </a:lnTo>
                  <a:lnTo>
                    <a:pt x="314" y="38"/>
                  </a:lnTo>
                  <a:lnTo>
                    <a:pt x="336" y="76"/>
                  </a:lnTo>
                  <a:lnTo>
                    <a:pt x="358" y="112"/>
                  </a:lnTo>
                  <a:lnTo>
                    <a:pt x="382" y="146"/>
                  </a:lnTo>
                  <a:lnTo>
                    <a:pt x="408" y="180"/>
                  </a:lnTo>
                  <a:lnTo>
                    <a:pt x="434" y="214"/>
                  </a:lnTo>
                  <a:lnTo>
                    <a:pt x="460" y="246"/>
                  </a:lnTo>
                  <a:lnTo>
                    <a:pt x="490" y="276"/>
                  </a:lnTo>
                  <a:lnTo>
                    <a:pt x="518" y="306"/>
                  </a:lnTo>
                  <a:lnTo>
                    <a:pt x="548" y="336"/>
                  </a:lnTo>
                  <a:lnTo>
                    <a:pt x="580" y="362"/>
                  </a:lnTo>
                  <a:lnTo>
                    <a:pt x="612" y="390"/>
                  </a:lnTo>
                  <a:lnTo>
                    <a:pt x="644" y="416"/>
                  </a:lnTo>
                  <a:lnTo>
                    <a:pt x="678" y="440"/>
                  </a:lnTo>
                  <a:lnTo>
                    <a:pt x="712" y="462"/>
                  </a:lnTo>
                  <a:lnTo>
                    <a:pt x="748" y="484"/>
                  </a:lnTo>
                  <a:lnTo>
                    <a:pt x="784" y="506"/>
                  </a:lnTo>
                  <a:lnTo>
                    <a:pt x="820" y="526"/>
                  </a:lnTo>
                  <a:lnTo>
                    <a:pt x="858" y="544"/>
                  </a:lnTo>
                  <a:lnTo>
                    <a:pt x="896" y="560"/>
                  </a:lnTo>
                  <a:lnTo>
                    <a:pt x="934" y="576"/>
                  </a:lnTo>
                  <a:lnTo>
                    <a:pt x="972" y="592"/>
                  </a:lnTo>
                  <a:lnTo>
                    <a:pt x="1012" y="604"/>
                  </a:lnTo>
                  <a:lnTo>
                    <a:pt x="1052" y="616"/>
                  </a:lnTo>
                  <a:lnTo>
                    <a:pt x="1092" y="628"/>
                  </a:lnTo>
                  <a:lnTo>
                    <a:pt x="1134" y="636"/>
                  </a:lnTo>
                  <a:lnTo>
                    <a:pt x="1176" y="644"/>
                  </a:lnTo>
                  <a:lnTo>
                    <a:pt x="1216" y="650"/>
                  </a:lnTo>
                  <a:lnTo>
                    <a:pt x="1260" y="656"/>
                  </a:lnTo>
                  <a:lnTo>
                    <a:pt x="1302" y="660"/>
                  </a:lnTo>
                  <a:lnTo>
                    <a:pt x="1344" y="662"/>
                  </a:lnTo>
                  <a:lnTo>
                    <a:pt x="1388" y="662"/>
                  </a:lnTo>
                  <a:lnTo>
                    <a:pt x="1388" y="99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AU"/>
            </a:p>
          </p:txBody>
        </p:sp>
        <p:sp>
          <p:nvSpPr>
            <p:cNvPr id="29" name="Freeform 13"/>
            <p:cNvSpPr>
              <a:spLocks/>
            </p:cNvSpPr>
            <p:nvPr userDrawn="1"/>
          </p:nvSpPr>
          <p:spPr bwMode="auto">
            <a:xfrm>
              <a:off x="183837" y="6502682"/>
              <a:ext cx="394407" cy="355318"/>
            </a:xfrm>
            <a:custGeom>
              <a:avLst/>
              <a:gdLst>
                <a:gd name="T0" fmla="*/ 2018 w 2018"/>
                <a:gd name="T1" fmla="*/ 1818 h 1818"/>
                <a:gd name="T2" fmla="*/ 1828 w 2018"/>
                <a:gd name="T3" fmla="*/ 1810 h 1818"/>
                <a:gd name="T4" fmla="*/ 1642 w 2018"/>
                <a:gd name="T5" fmla="*/ 1784 h 1818"/>
                <a:gd name="T6" fmla="*/ 1462 w 2018"/>
                <a:gd name="T7" fmla="*/ 1742 h 1818"/>
                <a:gd name="T8" fmla="*/ 1288 w 2018"/>
                <a:gd name="T9" fmla="*/ 1684 h 1818"/>
                <a:gd name="T10" fmla="*/ 1122 w 2018"/>
                <a:gd name="T11" fmla="*/ 1610 h 1818"/>
                <a:gd name="T12" fmla="*/ 962 w 2018"/>
                <a:gd name="T13" fmla="*/ 1524 h 1818"/>
                <a:gd name="T14" fmla="*/ 812 w 2018"/>
                <a:gd name="T15" fmla="*/ 1422 h 1818"/>
                <a:gd name="T16" fmla="*/ 672 w 2018"/>
                <a:gd name="T17" fmla="*/ 1310 h 1818"/>
                <a:gd name="T18" fmla="*/ 542 w 2018"/>
                <a:gd name="T19" fmla="*/ 1184 h 1818"/>
                <a:gd name="T20" fmla="*/ 424 w 2018"/>
                <a:gd name="T21" fmla="*/ 1048 h 1818"/>
                <a:gd name="T22" fmla="*/ 318 w 2018"/>
                <a:gd name="T23" fmla="*/ 902 h 1818"/>
                <a:gd name="T24" fmla="*/ 226 w 2018"/>
                <a:gd name="T25" fmla="*/ 746 h 1818"/>
                <a:gd name="T26" fmla="*/ 146 w 2018"/>
                <a:gd name="T27" fmla="*/ 580 h 1818"/>
                <a:gd name="T28" fmla="*/ 82 w 2018"/>
                <a:gd name="T29" fmla="*/ 408 h 1818"/>
                <a:gd name="T30" fmla="*/ 32 w 2018"/>
                <a:gd name="T31" fmla="*/ 228 h 1818"/>
                <a:gd name="T32" fmla="*/ 0 w 2018"/>
                <a:gd name="T33" fmla="*/ 40 h 1818"/>
                <a:gd name="T34" fmla="*/ 328 w 2018"/>
                <a:gd name="T35" fmla="*/ 0 h 1818"/>
                <a:gd name="T36" fmla="*/ 354 w 2018"/>
                <a:gd name="T37" fmla="*/ 156 h 1818"/>
                <a:gd name="T38" fmla="*/ 396 w 2018"/>
                <a:gd name="T39" fmla="*/ 308 h 1818"/>
                <a:gd name="T40" fmla="*/ 450 w 2018"/>
                <a:gd name="T41" fmla="*/ 452 h 1818"/>
                <a:gd name="T42" fmla="*/ 516 w 2018"/>
                <a:gd name="T43" fmla="*/ 590 h 1818"/>
                <a:gd name="T44" fmla="*/ 594 w 2018"/>
                <a:gd name="T45" fmla="*/ 722 h 1818"/>
                <a:gd name="T46" fmla="*/ 682 w 2018"/>
                <a:gd name="T47" fmla="*/ 844 h 1818"/>
                <a:gd name="T48" fmla="*/ 782 w 2018"/>
                <a:gd name="T49" fmla="*/ 958 h 1818"/>
                <a:gd name="T50" fmla="*/ 890 w 2018"/>
                <a:gd name="T51" fmla="*/ 1062 h 1818"/>
                <a:gd name="T52" fmla="*/ 1008 w 2018"/>
                <a:gd name="T53" fmla="*/ 1158 h 1818"/>
                <a:gd name="T54" fmla="*/ 1134 w 2018"/>
                <a:gd name="T55" fmla="*/ 1242 h 1818"/>
                <a:gd name="T56" fmla="*/ 1266 w 2018"/>
                <a:gd name="T57" fmla="*/ 1314 h 1818"/>
                <a:gd name="T58" fmla="*/ 1406 w 2018"/>
                <a:gd name="T59" fmla="*/ 1376 h 1818"/>
                <a:gd name="T60" fmla="*/ 1552 w 2018"/>
                <a:gd name="T61" fmla="*/ 1424 h 1818"/>
                <a:gd name="T62" fmla="*/ 1702 w 2018"/>
                <a:gd name="T63" fmla="*/ 1460 h 1818"/>
                <a:gd name="T64" fmla="*/ 1858 w 2018"/>
                <a:gd name="T65" fmla="*/ 1482 h 1818"/>
                <a:gd name="T66" fmla="*/ 2018 w 2018"/>
                <a:gd name="T67" fmla="*/ 149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8" h="1818">
                  <a:moveTo>
                    <a:pt x="2018" y="1818"/>
                  </a:moveTo>
                  <a:lnTo>
                    <a:pt x="2018" y="1818"/>
                  </a:lnTo>
                  <a:lnTo>
                    <a:pt x="1922" y="1816"/>
                  </a:lnTo>
                  <a:lnTo>
                    <a:pt x="1828" y="1810"/>
                  </a:lnTo>
                  <a:lnTo>
                    <a:pt x="1734" y="1800"/>
                  </a:lnTo>
                  <a:lnTo>
                    <a:pt x="1642" y="1784"/>
                  </a:lnTo>
                  <a:lnTo>
                    <a:pt x="1552" y="1764"/>
                  </a:lnTo>
                  <a:lnTo>
                    <a:pt x="1462" y="1742"/>
                  </a:lnTo>
                  <a:lnTo>
                    <a:pt x="1374" y="1714"/>
                  </a:lnTo>
                  <a:lnTo>
                    <a:pt x="1288" y="1684"/>
                  </a:lnTo>
                  <a:lnTo>
                    <a:pt x="1204" y="1648"/>
                  </a:lnTo>
                  <a:lnTo>
                    <a:pt x="1122" y="1610"/>
                  </a:lnTo>
                  <a:lnTo>
                    <a:pt x="1042" y="1568"/>
                  </a:lnTo>
                  <a:lnTo>
                    <a:pt x="962" y="1524"/>
                  </a:lnTo>
                  <a:lnTo>
                    <a:pt x="886" y="1474"/>
                  </a:lnTo>
                  <a:lnTo>
                    <a:pt x="812" y="1422"/>
                  </a:lnTo>
                  <a:lnTo>
                    <a:pt x="742" y="1368"/>
                  </a:lnTo>
                  <a:lnTo>
                    <a:pt x="672" y="1310"/>
                  </a:lnTo>
                  <a:lnTo>
                    <a:pt x="606" y="1248"/>
                  </a:lnTo>
                  <a:lnTo>
                    <a:pt x="542" y="1184"/>
                  </a:lnTo>
                  <a:lnTo>
                    <a:pt x="482" y="1118"/>
                  </a:lnTo>
                  <a:lnTo>
                    <a:pt x="424" y="1048"/>
                  </a:lnTo>
                  <a:lnTo>
                    <a:pt x="370" y="976"/>
                  </a:lnTo>
                  <a:lnTo>
                    <a:pt x="318" y="902"/>
                  </a:lnTo>
                  <a:lnTo>
                    <a:pt x="270" y="826"/>
                  </a:lnTo>
                  <a:lnTo>
                    <a:pt x="226" y="746"/>
                  </a:lnTo>
                  <a:lnTo>
                    <a:pt x="184" y="664"/>
                  </a:lnTo>
                  <a:lnTo>
                    <a:pt x="146" y="580"/>
                  </a:lnTo>
                  <a:lnTo>
                    <a:pt x="112" y="496"/>
                  </a:lnTo>
                  <a:lnTo>
                    <a:pt x="82" y="408"/>
                  </a:lnTo>
                  <a:lnTo>
                    <a:pt x="56" y="318"/>
                  </a:lnTo>
                  <a:lnTo>
                    <a:pt x="32" y="228"/>
                  </a:lnTo>
                  <a:lnTo>
                    <a:pt x="14" y="134"/>
                  </a:lnTo>
                  <a:lnTo>
                    <a:pt x="0" y="40"/>
                  </a:lnTo>
                  <a:lnTo>
                    <a:pt x="328" y="0"/>
                  </a:lnTo>
                  <a:lnTo>
                    <a:pt x="328" y="0"/>
                  </a:lnTo>
                  <a:lnTo>
                    <a:pt x="340" y="78"/>
                  </a:lnTo>
                  <a:lnTo>
                    <a:pt x="354" y="156"/>
                  </a:lnTo>
                  <a:lnTo>
                    <a:pt x="374" y="232"/>
                  </a:lnTo>
                  <a:lnTo>
                    <a:pt x="396" y="308"/>
                  </a:lnTo>
                  <a:lnTo>
                    <a:pt x="420" y="380"/>
                  </a:lnTo>
                  <a:lnTo>
                    <a:pt x="450" y="452"/>
                  </a:lnTo>
                  <a:lnTo>
                    <a:pt x="480" y="522"/>
                  </a:lnTo>
                  <a:lnTo>
                    <a:pt x="516" y="590"/>
                  </a:lnTo>
                  <a:lnTo>
                    <a:pt x="554" y="656"/>
                  </a:lnTo>
                  <a:lnTo>
                    <a:pt x="594" y="722"/>
                  </a:lnTo>
                  <a:lnTo>
                    <a:pt x="636" y="784"/>
                  </a:lnTo>
                  <a:lnTo>
                    <a:pt x="682" y="844"/>
                  </a:lnTo>
                  <a:lnTo>
                    <a:pt x="730" y="902"/>
                  </a:lnTo>
                  <a:lnTo>
                    <a:pt x="782" y="958"/>
                  </a:lnTo>
                  <a:lnTo>
                    <a:pt x="836" y="1012"/>
                  </a:lnTo>
                  <a:lnTo>
                    <a:pt x="890" y="1062"/>
                  </a:lnTo>
                  <a:lnTo>
                    <a:pt x="948" y="1112"/>
                  </a:lnTo>
                  <a:lnTo>
                    <a:pt x="1008" y="1158"/>
                  </a:lnTo>
                  <a:lnTo>
                    <a:pt x="1070" y="1202"/>
                  </a:lnTo>
                  <a:lnTo>
                    <a:pt x="1134" y="1242"/>
                  </a:lnTo>
                  <a:lnTo>
                    <a:pt x="1200" y="1280"/>
                  </a:lnTo>
                  <a:lnTo>
                    <a:pt x="1266" y="1314"/>
                  </a:lnTo>
                  <a:lnTo>
                    <a:pt x="1336" y="1348"/>
                  </a:lnTo>
                  <a:lnTo>
                    <a:pt x="1406" y="1376"/>
                  </a:lnTo>
                  <a:lnTo>
                    <a:pt x="1478" y="1402"/>
                  </a:lnTo>
                  <a:lnTo>
                    <a:pt x="1552" y="1424"/>
                  </a:lnTo>
                  <a:lnTo>
                    <a:pt x="1626" y="1444"/>
                  </a:lnTo>
                  <a:lnTo>
                    <a:pt x="1702" y="1460"/>
                  </a:lnTo>
                  <a:lnTo>
                    <a:pt x="1780" y="1472"/>
                  </a:lnTo>
                  <a:lnTo>
                    <a:pt x="1858" y="1482"/>
                  </a:lnTo>
                  <a:lnTo>
                    <a:pt x="1938" y="1488"/>
                  </a:lnTo>
                  <a:lnTo>
                    <a:pt x="2018" y="1490"/>
                  </a:lnTo>
                  <a:lnTo>
                    <a:pt x="2018" y="18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30" name="Rectangle 29"/>
            <p:cNvSpPr/>
            <p:nvPr/>
          </p:nvSpPr>
          <p:spPr>
            <a:xfrm>
              <a:off x="573162" y="6795067"/>
              <a:ext cx="11628000" cy="61200"/>
            </a:xfrm>
            <a:prstGeom prst="rect">
              <a:avLst/>
            </a:prstGeom>
            <a:gradFill flip="none" rotWithShape="1">
              <a:gsLst>
                <a:gs pos="0">
                  <a:schemeClr val="accent3"/>
                </a:gs>
                <a:gs pos="100000">
                  <a:schemeClr val="accent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 name="Picture 1" descr="A logo with a red and blue arrow&#10;&#10;Description automatically generated">
            <a:extLst>
              <a:ext uri="{FF2B5EF4-FFF2-40B4-BE49-F238E27FC236}">
                <a16:creationId xmlns:a16="http://schemas.microsoft.com/office/drawing/2014/main" id="{7B77C23C-A266-C864-95D9-931A0A6FEA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552" y="5816923"/>
            <a:ext cx="4201996" cy="685818"/>
          </a:xfrm>
          <a:prstGeom prst="rect">
            <a:avLst/>
          </a:prstGeom>
        </p:spPr>
      </p:pic>
      <p:sp>
        <p:nvSpPr>
          <p:cNvPr id="3" name="TextBox 2">
            <a:extLst>
              <a:ext uri="{FF2B5EF4-FFF2-40B4-BE49-F238E27FC236}">
                <a16:creationId xmlns:a16="http://schemas.microsoft.com/office/drawing/2014/main" id="{60835667-2D2E-F16B-43A6-78A53C24633F}"/>
              </a:ext>
            </a:extLst>
          </p:cNvPr>
          <p:cNvSpPr txBox="1"/>
          <p:nvPr userDrawn="1"/>
        </p:nvSpPr>
        <p:spPr>
          <a:xfrm>
            <a:off x="655103" y="6561312"/>
            <a:ext cx="3069171" cy="338554"/>
          </a:xfrm>
          <a:prstGeom prst="rect">
            <a:avLst/>
          </a:prstGeom>
          <a:noFill/>
        </p:spPr>
        <p:txBody>
          <a:bodyPr wrap="square" rtlCol="0">
            <a:spAutoFit/>
          </a:bodyPr>
          <a:lstStyle/>
          <a:p>
            <a:r>
              <a:rPr lang="en-AU" sz="800" dirty="0">
                <a:solidFill>
                  <a:schemeClr val="tx1"/>
                </a:solidFill>
              </a:rPr>
              <a:t>© Crime and Corruption Commission (Queensland)</a:t>
            </a:r>
          </a:p>
          <a:p>
            <a:endParaRPr lang="en-AU" sz="800" dirty="0">
              <a:solidFill>
                <a:schemeClr val="tx1"/>
              </a:solidFill>
            </a:endParaRPr>
          </a:p>
        </p:txBody>
      </p:sp>
    </p:spTree>
    <p:extLst>
      <p:ext uri="{BB962C8B-B14F-4D97-AF65-F5344CB8AC3E}">
        <p14:creationId xmlns:p14="http://schemas.microsoft.com/office/powerpoint/2010/main" val="78259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5572-566A-40A7-BD29-8DE231B4C5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DD7C1D3-FB5D-4028-93BB-18FC904CB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1E7B046-BCA7-4403-864E-9C7B0325B35B}"/>
              </a:ext>
            </a:extLst>
          </p:cNvPr>
          <p:cNvSpPr>
            <a:spLocks noGrp="1"/>
          </p:cNvSpPr>
          <p:nvPr>
            <p:ph type="dt" sz="half" idx="10"/>
          </p:nvPr>
        </p:nvSpPr>
        <p:spPr/>
        <p:txBody>
          <a:bodyPr/>
          <a:lstStyle/>
          <a:p>
            <a:fld id="{7F9CEFFB-560A-4796-8CD3-79D2CA9943A8}" type="datetimeFigureOut">
              <a:rPr lang="en-AU" smtClean="0"/>
              <a:t>18/11/2024</a:t>
            </a:fld>
            <a:endParaRPr lang="en-AU"/>
          </a:p>
        </p:txBody>
      </p:sp>
      <p:sp>
        <p:nvSpPr>
          <p:cNvPr id="5" name="Footer Placeholder 4">
            <a:extLst>
              <a:ext uri="{FF2B5EF4-FFF2-40B4-BE49-F238E27FC236}">
                <a16:creationId xmlns:a16="http://schemas.microsoft.com/office/drawing/2014/main" id="{F4E67C43-38C5-4308-A5A2-B2B7B77AC68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9A6EAD-4CF2-4DAA-9CD0-66ADC6B1FB2F}"/>
              </a:ext>
            </a:extLst>
          </p:cNvPr>
          <p:cNvSpPr>
            <a:spLocks noGrp="1"/>
          </p:cNvSpPr>
          <p:nvPr>
            <p:ph type="sldNum" sz="quarter" idx="12"/>
          </p:nvPr>
        </p:nvSpPr>
        <p:spPr/>
        <p:txBody>
          <a:bodyPr/>
          <a:lstStyle/>
          <a:p>
            <a:fld id="{A0EFACCD-659C-48DC-8BEA-CDF6F377375F}" type="slidenum">
              <a:rPr lang="en-AU" smtClean="0"/>
              <a:t>‹#›</a:t>
            </a:fld>
            <a:endParaRPr lang="en-AU"/>
          </a:p>
        </p:txBody>
      </p:sp>
      <p:pic>
        <p:nvPicPr>
          <p:cNvPr id="7" name="Picture 6" descr="A logo with a red and blue arrow&#10;&#10;Description automatically generated">
            <a:extLst>
              <a:ext uri="{FF2B5EF4-FFF2-40B4-BE49-F238E27FC236}">
                <a16:creationId xmlns:a16="http://schemas.microsoft.com/office/drawing/2014/main" id="{E0862E46-631E-DE4D-C5C4-D8D94B499D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552" y="5816923"/>
            <a:ext cx="4201996" cy="685818"/>
          </a:xfrm>
          <a:prstGeom prst="rect">
            <a:avLst/>
          </a:prstGeom>
        </p:spPr>
      </p:pic>
      <p:sp>
        <p:nvSpPr>
          <p:cNvPr id="8" name="TextBox 7">
            <a:extLst>
              <a:ext uri="{FF2B5EF4-FFF2-40B4-BE49-F238E27FC236}">
                <a16:creationId xmlns:a16="http://schemas.microsoft.com/office/drawing/2014/main" id="{B6E8D849-02EE-1A41-C1F4-7875D438FF7A}"/>
              </a:ext>
            </a:extLst>
          </p:cNvPr>
          <p:cNvSpPr txBox="1"/>
          <p:nvPr userDrawn="1"/>
        </p:nvSpPr>
        <p:spPr>
          <a:xfrm>
            <a:off x="655103" y="6561312"/>
            <a:ext cx="3069171" cy="338554"/>
          </a:xfrm>
          <a:prstGeom prst="rect">
            <a:avLst/>
          </a:prstGeom>
          <a:noFill/>
        </p:spPr>
        <p:txBody>
          <a:bodyPr wrap="square" rtlCol="0">
            <a:spAutoFit/>
          </a:bodyPr>
          <a:lstStyle/>
          <a:p>
            <a:r>
              <a:rPr lang="en-AU" sz="800" dirty="0">
                <a:solidFill>
                  <a:schemeClr val="tx1"/>
                </a:solidFill>
              </a:rPr>
              <a:t>© Crime and Corruption Commission (Queensland)</a:t>
            </a:r>
          </a:p>
          <a:p>
            <a:endParaRPr lang="en-AU" sz="800" dirty="0">
              <a:solidFill>
                <a:schemeClr val="tx1"/>
              </a:solidFill>
            </a:endParaRPr>
          </a:p>
        </p:txBody>
      </p:sp>
    </p:spTree>
    <p:extLst>
      <p:ext uri="{BB962C8B-B14F-4D97-AF65-F5344CB8AC3E}">
        <p14:creationId xmlns:p14="http://schemas.microsoft.com/office/powerpoint/2010/main" val="405333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cknowledgement of Count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colorful border with circles and dots&#10;&#10;Description automatically generated with medium confidence">
            <a:extLst>
              <a:ext uri="{FF2B5EF4-FFF2-40B4-BE49-F238E27FC236}">
                <a16:creationId xmlns:a16="http://schemas.microsoft.com/office/drawing/2014/main" id="{29C75E4B-C2C7-3957-60BB-619632AFA8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570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870A2-6B39-46F9-B060-C98C575F1C4E}" type="datetimeFigureOut">
              <a:rPr lang="en-AU" smtClean="0"/>
              <a:t>18/11/2024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ADBFF-971F-45A1-86F9-6E3E28E66D77}" type="slidenum">
              <a:rPr lang="en-AU" smtClean="0"/>
              <a:t>‹#›</a:t>
            </a:fld>
            <a:endParaRPr lang="en-AU"/>
          </a:p>
        </p:txBody>
      </p:sp>
    </p:spTree>
    <p:extLst>
      <p:ext uri="{BB962C8B-B14F-4D97-AF65-F5344CB8AC3E}">
        <p14:creationId xmlns:p14="http://schemas.microsoft.com/office/powerpoint/2010/main" val="1768054596"/>
      </p:ext>
    </p:extLst>
  </p:cSld>
  <p:clrMap bg1="lt1" tx1="dk1" bg2="lt2" tx2="dk2" accent1="accent1" accent2="accent2" accent3="accent3" accent4="accent4" accent5="accent5" accent6="accent6" hlink="hlink" folHlink="folHlink"/>
  <p:sldLayoutIdLst>
    <p:sldLayoutId id="2147483711" r:id="rId1"/>
    <p:sldLayoutId id="2147483686" r:id="rId2"/>
    <p:sldLayoutId id="2147483713" r:id="rId3"/>
    <p:sldLayoutId id="2147483709" r:id="rId4"/>
    <p:sldLayoutId id="2147483710" r:id="rId5"/>
    <p:sldLayoutId id="2147483714" r:id="rId6"/>
    <p:sldLayoutId id="2147483712" r:id="rId7"/>
    <p:sldLayoutId id="2147483719" r:id="rId8"/>
    <p:sldLayoutId id="2147483720" r:id="rId9"/>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creativecommons.org/licenses/by/4.0/?ref=chooser-v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ccc.qld.gov.au/publications-and-news/subscribe" TargetMode="External"/><Relationship Id="rId3" Type="http://schemas.openxmlformats.org/officeDocument/2006/relationships/image" Target="../media/image7.png"/><Relationship Id="rId7" Type="http://schemas.openxmlformats.org/officeDocument/2006/relationships/hyperlink" Target="https://www.qao.qld.gov.au/blog/keep-fraud-risks-front-centre-2024"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counterfraud.gov.au/news/general-news/fraud-awareness-week#:~:text=International%20Fraud%20Awareness%20Week%20is,working%20in%20the%20public%20sector." TargetMode="External"/><Relationship Id="rId11" Type="http://schemas.openxmlformats.org/officeDocument/2006/relationships/image" Target="../media/image10.png"/><Relationship Id="rId5" Type="http://schemas.openxmlformats.org/officeDocument/2006/relationships/hyperlink" Target="https://www.fraudweek.com/resources" TargetMode="External"/><Relationship Id="rId10" Type="http://schemas.openxmlformats.org/officeDocument/2006/relationships/image" Target="../media/image9.jpeg"/><Relationship Id="rId4" Type="http://schemas.openxmlformats.org/officeDocument/2006/relationships/hyperlink" Target="https://www.ccc.qld.gov.au/" TargetMode="External"/><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A0E6F3-CED7-C798-FCE4-573E4B7A6956}"/>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1">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Content Placeholder 7">
            <a:extLst>
              <a:ext uri="{FF2B5EF4-FFF2-40B4-BE49-F238E27FC236}">
                <a16:creationId xmlns:a16="http://schemas.microsoft.com/office/drawing/2014/main" id="{C423F1D4-59FD-F440-C45C-0F934B5CF754}"/>
              </a:ext>
            </a:extLst>
          </p:cNvPr>
          <p:cNvSpPr>
            <a:spLocks noGrp="1"/>
          </p:cNvSpPr>
          <p:nvPr>
            <p:ph sz="quarter" idx="20"/>
          </p:nvPr>
        </p:nvSpPr>
        <p:spPr>
          <a:xfrm>
            <a:off x="1133475" y="1734766"/>
            <a:ext cx="5600700" cy="4013910"/>
          </a:xfrm>
        </p:spPr>
        <p:txBody>
          <a:bodyPr>
            <a:normAutofit fontScale="62500" lnSpcReduction="20000"/>
          </a:bodyPr>
          <a:lstStyle/>
          <a:p>
            <a:pPr>
              <a:lnSpc>
                <a:spcPct val="120000"/>
              </a:lnSpc>
              <a:spcBef>
                <a:spcPts val="600"/>
              </a:spcBef>
              <a:spcAft>
                <a:spcPts val="600"/>
              </a:spcAft>
              <a:buClr>
                <a:schemeClr val="accent3"/>
              </a:buClr>
            </a:pPr>
            <a:r>
              <a:rPr lang="en-US" dirty="0">
                <a:solidFill>
                  <a:schemeClr val="bg1"/>
                </a:solidFill>
              </a:rPr>
              <a:t>The Crime and Corruption Commission (CCC) acknowledges the work of the </a:t>
            </a:r>
            <a:r>
              <a:rPr lang="en-US" b="1" dirty="0">
                <a:solidFill>
                  <a:schemeClr val="bg1"/>
                </a:solidFill>
              </a:rPr>
              <a:t>Commonwealth Fraud Prevention Centre (CFPC) as the creator of this year’s Fraud Awareness Week theme and brand. </a:t>
            </a:r>
          </a:p>
          <a:p>
            <a:pPr>
              <a:lnSpc>
                <a:spcPct val="120000"/>
              </a:lnSpc>
              <a:spcBef>
                <a:spcPts val="600"/>
              </a:spcBef>
              <a:spcAft>
                <a:spcPts val="600"/>
              </a:spcAft>
              <a:buClr>
                <a:schemeClr val="accent3"/>
              </a:buClr>
            </a:pPr>
            <a:r>
              <a:rPr lang="en-US" dirty="0">
                <a:solidFill>
                  <a:schemeClr val="bg1"/>
                </a:solidFill>
              </a:rPr>
              <a:t>The CCC has adapted this theme in recognition of the importance of their message about collaboration. </a:t>
            </a:r>
            <a:br>
              <a:rPr lang="en-US" dirty="0">
                <a:solidFill>
                  <a:schemeClr val="bg1"/>
                </a:solidFill>
              </a:rPr>
            </a:br>
            <a:r>
              <a:rPr lang="en-US" dirty="0">
                <a:solidFill>
                  <a:schemeClr val="bg1"/>
                </a:solidFill>
              </a:rPr>
              <a:t>The CCC encourages Queensland’s public sector to work with, and learn from other sectors to prevent, detect and respond to fraud and other corruption. </a:t>
            </a:r>
            <a:endParaRPr lang="en-AU" dirty="0">
              <a:solidFill>
                <a:schemeClr val="bg1"/>
              </a:solidFill>
            </a:endParaRPr>
          </a:p>
          <a:p>
            <a:pPr>
              <a:lnSpc>
                <a:spcPct val="120000"/>
              </a:lnSpc>
              <a:spcBef>
                <a:spcPts val="600"/>
              </a:spcBef>
              <a:spcAft>
                <a:spcPts val="600"/>
              </a:spcAft>
              <a:buClr>
                <a:schemeClr val="accent3"/>
              </a:buClr>
            </a:pPr>
            <a:r>
              <a:rPr lang="en-AU" dirty="0">
                <a:solidFill>
                  <a:schemeClr val="bg1"/>
                </a:solidFill>
              </a:rPr>
              <a:t>Agencies are free to use these slides in communicating about fraud with their employees so long as acknowledgement of the CFPC and the CCC is included. </a:t>
            </a:r>
            <a:endParaRPr lang="en-US" dirty="0">
              <a:solidFill>
                <a:schemeClr val="bg1"/>
              </a:solidFill>
            </a:endParaRPr>
          </a:p>
        </p:txBody>
      </p:sp>
      <p:sp>
        <p:nvSpPr>
          <p:cNvPr id="25" name="Rectangle 24">
            <a:extLst>
              <a:ext uri="{FF2B5EF4-FFF2-40B4-BE49-F238E27FC236}">
                <a16:creationId xmlns:a16="http://schemas.microsoft.com/office/drawing/2014/main" id="{8FEAF68E-D18D-4FB4-4538-4DBFE9C5B649}"/>
              </a:ext>
            </a:extLst>
          </p:cNvPr>
          <p:cNvSpPr/>
          <p:nvPr/>
        </p:nvSpPr>
        <p:spPr>
          <a:xfrm>
            <a:off x="1133475" y="442757"/>
            <a:ext cx="8001000" cy="75565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p>
        </p:txBody>
      </p:sp>
      <p:pic>
        <p:nvPicPr>
          <p:cNvPr id="14" name="Picture 13" descr="A poster for a company&#10;&#10;Description automatically generated with medium confidence">
            <a:extLst>
              <a:ext uri="{FF2B5EF4-FFF2-40B4-BE49-F238E27FC236}">
                <a16:creationId xmlns:a16="http://schemas.microsoft.com/office/drawing/2014/main" id="{4E175528-16AA-3D64-2F90-DC922D1A72C0}"/>
              </a:ext>
            </a:extLst>
          </p:cNvPr>
          <p:cNvPicPr>
            <a:picLocks noChangeAspect="1"/>
          </p:cNvPicPr>
          <p:nvPr/>
        </p:nvPicPr>
        <p:blipFill rotWithShape="1">
          <a:blip r:embed="rId3">
            <a:extLst>
              <a:ext uri="{28A0092B-C50C-407E-A947-70E740481C1C}">
                <a14:useLocalDpi xmlns:a14="http://schemas.microsoft.com/office/drawing/2010/main" val="0"/>
              </a:ext>
            </a:extLst>
          </a:blip>
          <a:srcRect t="18917"/>
          <a:stretch/>
        </p:blipFill>
        <p:spPr>
          <a:xfrm>
            <a:off x="7304087" y="1833851"/>
            <a:ext cx="4351338" cy="3528219"/>
          </a:xfrm>
          <a:prstGeom prst="rect">
            <a:avLst/>
          </a:prstGeom>
        </p:spPr>
      </p:pic>
      <p:sp>
        <p:nvSpPr>
          <p:cNvPr id="3" name="AutoShape 2">
            <a:hlinkClick r:id="rId4"/>
            <a:extLst>
              <a:ext uri="{FF2B5EF4-FFF2-40B4-BE49-F238E27FC236}">
                <a16:creationId xmlns:a16="http://schemas.microsoft.com/office/drawing/2014/main" id="{9E78F75F-1F6A-F832-FBBA-224DAC43A5E3}"/>
              </a:ext>
            </a:extLst>
          </p:cNvPr>
          <p:cNvSpPr>
            <a:spLocks noChangeAspect="1" noChangeArrowheads="1"/>
          </p:cNvSpPr>
          <p:nvPr/>
        </p:nvSpPr>
        <p:spPr bwMode="auto">
          <a:xfrm>
            <a:off x="-461962" y="3238500"/>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3">
            <a:extLst>
              <a:ext uri="{FF2B5EF4-FFF2-40B4-BE49-F238E27FC236}">
                <a16:creationId xmlns:a16="http://schemas.microsoft.com/office/drawing/2014/main" id="{D9738C14-916F-9086-F0BD-DF030D3FB494}"/>
              </a:ext>
            </a:extLst>
          </p:cNvPr>
          <p:cNvSpPr>
            <a:spLocks noChangeAspect="1" noChangeArrowheads="1"/>
          </p:cNvSpPr>
          <p:nvPr/>
        </p:nvSpPr>
        <p:spPr bwMode="auto">
          <a:xfrm>
            <a:off x="-190500" y="3238500"/>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AutoShape 8">
            <a:hlinkClick r:id="rId4"/>
            <a:extLst>
              <a:ext uri="{FF2B5EF4-FFF2-40B4-BE49-F238E27FC236}">
                <a16:creationId xmlns:a16="http://schemas.microsoft.com/office/drawing/2014/main" id="{68080D5C-ACB8-F1E8-62A4-F035D4F13E0A}"/>
              </a:ext>
            </a:extLst>
          </p:cNvPr>
          <p:cNvSpPr>
            <a:spLocks noChangeAspect="1" noChangeArrowheads="1"/>
          </p:cNvSpPr>
          <p:nvPr/>
        </p:nvSpPr>
        <p:spPr bwMode="auto">
          <a:xfrm>
            <a:off x="486251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AutoShape 9">
            <a:extLst>
              <a:ext uri="{FF2B5EF4-FFF2-40B4-BE49-F238E27FC236}">
                <a16:creationId xmlns:a16="http://schemas.microsoft.com/office/drawing/2014/main" id="{7B496DC9-308E-8613-9580-9750F2301B77}"/>
              </a:ext>
            </a:extLst>
          </p:cNvPr>
          <p:cNvSpPr>
            <a:spLocks noChangeAspect="1" noChangeArrowheads="1"/>
          </p:cNvSpPr>
          <p:nvPr/>
        </p:nvSpPr>
        <p:spPr bwMode="auto">
          <a:xfrm>
            <a:off x="513397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9" name="Picture 18" descr="A blue letters on a black background&#10;&#10;Description automatically generated">
            <a:extLst>
              <a:ext uri="{FF2B5EF4-FFF2-40B4-BE49-F238E27FC236}">
                <a16:creationId xmlns:a16="http://schemas.microsoft.com/office/drawing/2014/main" id="{BFCD40CE-81F1-6563-7DD2-324123F466DF}"/>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1422682" y="5749607"/>
            <a:ext cx="2225394" cy="303069"/>
          </a:xfrm>
          <a:prstGeom prst="rect">
            <a:avLst/>
          </a:prstGeom>
        </p:spPr>
      </p:pic>
      <p:sp>
        <p:nvSpPr>
          <p:cNvPr id="21" name="TextBox 20">
            <a:extLst>
              <a:ext uri="{FF2B5EF4-FFF2-40B4-BE49-F238E27FC236}">
                <a16:creationId xmlns:a16="http://schemas.microsoft.com/office/drawing/2014/main" id="{63CE010A-1B81-F7AC-A255-1B30D53AC2F2}"/>
              </a:ext>
            </a:extLst>
          </p:cNvPr>
          <p:cNvSpPr txBox="1"/>
          <p:nvPr/>
        </p:nvSpPr>
        <p:spPr>
          <a:xfrm>
            <a:off x="1394107" y="6076689"/>
            <a:ext cx="6330950" cy="338554"/>
          </a:xfrm>
          <a:prstGeom prst="rect">
            <a:avLst/>
          </a:prstGeom>
          <a:noFill/>
        </p:spPr>
        <p:txBody>
          <a:bodyPr wrap="square">
            <a:spAutoFit/>
          </a:bodyPr>
          <a:lstStyle/>
          <a:p>
            <a:r>
              <a:rPr lang="en-GB" sz="1600" b="0" i="0" dirty="0">
                <a:solidFill>
                  <a:schemeClr val="bg1"/>
                </a:solidFill>
                <a:effectLst/>
              </a:rPr>
              <a:t>Licensed </a:t>
            </a:r>
            <a:r>
              <a:rPr lang="en-GB" sz="1400" b="0" i="0" dirty="0">
                <a:solidFill>
                  <a:schemeClr val="bg1"/>
                </a:solidFill>
                <a:effectLst/>
              </a:rPr>
              <a:t>under</a:t>
            </a:r>
            <a:r>
              <a:rPr lang="en-GB" sz="1600" b="0" i="0" dirty="0">
                <a:solidFill>
                  <a:schemeClr val="bg1"/>
                </a:solidFill>
                <a:effectLst/>
              </a:rPr>
              <a:t> </a:t>
            </a:r>
            <a:r>
              <a:rPr lang="en-GB" sz="1600" b="0" i="0" u="sng" dirty="0">
                <a:solidFill>
                  <a:schemeClr val="bg1"/>
                </a:solidFill>
                <a:effectLst/>
                <a:hlinkClick r:id="rId4">
                  <a:extLst>
                    <a:ext uri="{A12FA001-AC4F-418D-AE19-62706E023703}">
                      <ahyp:hlinkClr xmlns:ahyp="http://schemas.microsoft.com/office/drawing/2018/hyperlinkcolor" val="tx"/>
                    </a:ext>
                  </a:extLst>
                </a:hlinkClick>
              </a:rPr>
              <a:t>Creative Commons Attribution 4.0 International</a:t>
            </a:r>
            <a:r>
              <a:rPr lang="en-GB" sz="1600" b="0" i="0" dirty="0">
                <a:solidFill>
                  <a:schemeClr val="bg1"/>
                </a:solidFill>
                <a:effectLst/>
              </a:rPr>
              <a:t> </a:t>
            </a:r>
            <a:endParaRPr lang="en-AU" sz="1600" dirty="0">
              <a:solidFill>
                <a:schemeClr val="bg1"/>
              </a:solidFill>
            </a:endParaRPr>
          </a:p>
        </p:txBody>
      </p:sp>
      <p:sp>
        <p:nvSpPr>
          <p:cNvPr id="4" name="Text Placeholder 3">
            <a:extLst>
              <a:ext uri="{FF2B5EF4-FFF2-40B4-BE49-F238E27FC236}">
                <a16:creationId xmlns:a16="http://schemas.microsoft.com/office/drawing/2014/main" id="{EC9B2506-709F-DA5D-564B-F8654EE22BAC}"/>
              </a:ext>
            </a:extLst>
          </p:cNvPr>
          <p:cNvSpPr>
            <a:spLocks noGrp="1"/>
          </p:cNvSpPr>
          <p:nvPr>
            <p:ph type="body" sz="quarter" idx="16"/>
          </p:nvPr>
        </p:nvSpPr>
        <p:spPr>
          <a:xfrm>
            <a:off x="1200150" y="482600"/>
            <a:ext cx="10807676" cy="1111034"/>
          </a:xfrm>
        </p:spPr>
        <p:txBody>
          <a:bodyPr>
            <a:normAutofit/>
          </a:bodyPr>
          <a:lstStyle/>
          <a:p>
            <a:r>
              <a:rPr lang="en-US" b="1" dirty="0">
                <a:solidFill>
                  <a:schemeClr val="tx2"/>
                </a:solidFill>
              </a:rPr>
              <a:t>A note to users of these slides</a:t>
            </a:r>
            <a:endParaRPr lang="en-AU" b="1" dirty="0">
              <a:solidFill>
                <a:schemeClr val="tx2"/>
              </a:solidFill>
            </a:endParaRPr>
          </a:p>
        </p:txBody>
      </p:sp>
    </p:spTree>
    <p:extLst>
      <p:ext uri="{BB962C8B-B14F-4D97-AF65-F5344CB8AC3E}">
        <p14:creationId xmlns:p14="http://schemas.microsoft.com/office/powerpoint/2010/main" val="272003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5DC37A-7238-87B4-FA49-3A8CD7BBC777}"/>
              </a:ext>
            </a:extLst>
          </p:cNvPr>
          <p:cNvSpPr>
            <a:spLocks noGrp="1"/>
          </p:cNvSpPr>
          <p:nvPr>
            <p:ph sz="quarter" idx="20"/>
          </p:nvPr>
        </p:nvSpPr>
        <p:spPr>
          <a:xfrm>
            <a:off x="889024" y="1825047"/>
            <a:ext cx="10807676" cy="3600393"/>
          </a:xfrm>
        </p:spPr>
        <p:txBody>
          <a:bodyPr>
            <a:noAutofit/>
          </a:bodyPr>
          <a:lstStyle/>
          <a:p>
            <a:pPr marL="0" indent="0">
              <a:spcBef>
                <a:spcPts val="300"/>
              </a:spcBef>
              <a:spcAft>
                <a:spcPts val="300"/>
              </a:spcAft>
              <a:buNone/>
            </a:pPr>
            <a:r>
              <a:rPr lang="en-US" dirty="0">
                <a:ea typeface="Times New Roman" panose="02020603050405020304" pitchFamily="18" charset="0"/>
              </a:rPr>
              <a:t>R</a:t>
            </a:r>
            <a:r>
              <a:rPr lang="en-US" dirty="0">
                <a:effectLst/>
                <a:ea typeface="Times New Roman" panose="02020603050405020304" pitchFamily="18" charset="0"/>
              </a:rPr>
              <a:t>educe your risk of recruitment fraud by ensuring your agency has:</a:t>
            </a:r>
            <a:endParaRPr lang="en-AU" dirty="0">
              <a:effectLst/>
              <a:ea typeface="Times New Roman" panose="02020603050405020304" pitchFamily="18" charset="0"/>
            </a:endParaRPr>
          </a:p>
          <a:p>
            <a:pPr marL="342900" lvl="0" indent="-342900">
              <a:spcBef>
                <a:spcPts val="300"/>
              </a:spcBef>
              <a:spcAft>
                <a:spcPts val="300"/>
              </a:spcAft>
              <a:buFont typeface="Symbol" panose="05050102010706020507" pitchFamily="18" charset="2"/>
              <a:buChar char=""/>
            </a:pPr>
            <a:r>
              <a:rPr lang="en-US" dirty="0">
                <a:solidFill>
                  <a:srgbClr val="3C3C3C"/>
                </a:solidFill>
                <a:ea typeface="Calibri" panose="020F0502020204030204" pitchFamily="34" charset="0"/>
              </a:rPr>
              <a:t>p</a:t>
            </a:r>
            <a:r>
              <a:rPr lang="en-US" dirty="0">
                <a:solidFill>
                  <a:srgbClr val="3C3C3C"/>
                </a:solidFill>
                <a:effectLst/>
                <a:ea typeface="Calibri" panose="020F0502020204030204" pitchFamily="34" charset="0"/>
              </a:rPr>
              <a:t>re-employment screening and vetting</a:t>
            </a:r>
          </a:p>
          <a:p>
            <a:pPr marL="342900" lvl="0" indent="-342900">
              <a:spcBef>
                <a:spcPts val="300"/>
              </a:spcBef>
              <a:spcAft>
                <a:spcPts val="300"/>
              </a:spcAft>
              <a:buFont typeface="Symbol" panose="05050102010706020507" pitchFamily="18" charset="2"/>
              <a:buChar char=""/>
            </a:pPr>
            <a:r>
              <a:rPr lang="en-US" dirty="0">
                <a:solidFill>
                  <a:srgbClr val="3C3C3C"/>
                </a:solidFill>
                <a:effectLst/>
                <a:ea typeface="Calibri" panose="020F0502020204030204" pitchFamily="34" charset="0"/>
              </a:rPr>
              <a:t>a</a:t>
            </a:r>
            <a:r>
              <a:rPr lang="en-US" dirty="0">
                <a:solidFill>
                  <a:srgbClr val="3C3C3C"/>
                </a:solidFill>
                <a:ea typeface="Calibri" panose="020F0502020204030204" pitchFamily="34" charset="0"/>
              </a:rPr>
              <a:t> r</a:t>
            </a:r>
            <a:r>
              <a:rPr lang="en-US" dirty="0">
                <a:solidFill>
                  <a:srgbClr val="3C3C3C"/>
                </a:solidFill>
                <a:effectLst/>
                <a:ea typeface="Calibri" panose="020F0502020204030204" pitchFamily="34" charset="0"/>
              </a:rPr>
              <a:t>ecruitment and selection policy and procedure</a:t>
            </a:r>
            <a:endParaRPr lang="en-AU" dirty="0">
              <a:solidFill>
                <a:srgbClr val="404041"/>
              </a:solidFill>
              <a:effectLst/>
              <a:ea typeface="Calibri" panose="020F0502020204030204" pitchFamily="34" charset="0"/>
            </a:endParaRPr>
          </a:p>
          <a:p>
            <a:pPr marL="342900" lvl="0" indent="-342900">
              <a:spcBef>
                <a:spcPts val="300"/>
              </a:spcBef>
              <a:spcAft>
                <a:spcPts val="300"/>
              </a:spcAft>
              <a:buFont typeface="Symbol" panose="05050102010706020507" pitchFamily="18" charset="2"/>
              <a:buChar char=""/>
            </a:pPr>
            <a:r>
              <a:rPr lang="en-US" dirty="0">
                <a:solidFill>
                  <a:srgbClr val="3C3C3C"/>
                </a:solidFill>
                <a:ea typeface="Calibri" panose="020F0502020204030204" pitchFamily="34" charset="0"/>
              </a:rPr>
              <a:t>i</a:t>
            </a:r>
            <a:r>
              <a:rPr lang="en-US" dirty="0">
                <a:solidFill>
                  <a:srgbClr val="3C3C3C"/>
                </a:solidFill>
                <a:effectLst/>
                <a:ea typeface="Calibri" panose="020F0502020204030204" pitchFamily="34" charset="0"/>
              </a:rPr>
              <a:t>nduction and ongoing training</a:t>
            </a:r>
          </a:p>
          <a:p>
            <a:pPr marL="342900" lvl="0" indent="-342900">
              <a:spcBef>
                <a:spcPts val="300"/>
              </a:spcBef>
              <a:spcAft>
                <a:spcPts val="300"/>
              </a:spcAft>
              <a:buFont typeface="Symbol" panose="05050102010706020507" pitchFamily="18" charset="2"/>
              <a:buChar char=""/>
            </a:pPr>
            <a:r>
              <a:rPr lang="en-US" dirty="0">
                <a:solidFill>
                  <a:srgbClr val="3C3C3C"/>
                </a:solidFill>
                <a:effectLst/>
                <a:ea typeface="Calibri" panose="020F0502020204030204" pitchFamily="34" charset="0"/>
              </a:rPr>
              <a:t>obligations to declare conflicts of interest, secondary employment and declarable associations</a:t>
            </a:r>
          </a:p>
          <a:p>
            <a:pPr marL="342900" lvl="0" indent="-342900">
              <a:spcBef>
                <a:spcPts val="300"/>
              </a:spcBef>
              <a:spcAft>
                <a:spcPts val="300"/>
              </a:spcAft>
              <a:buFont typeface="Symbol" panose="05050102010706020507" pitchFamily="18" charset="2"/>
              <a:buChar char=""/>
            </a:pPr>
            <a:r>
              <a:rPr lang="en-US" dirty="0">
                <a:solidFill>
                  <a:srgbClr val="3C3C3C"/>
                </a:solidFill>
                <a:effectLst/>
                <a:ea typeface="Calibri" panose="020F0502020204030204" pitchFamily="34" charset="0"/>
              </a:rPr>
              <a:t>internal audits.</a:t>
            </a:r>
            <a:endParaRPr lang="en-AU" dirty="0">
              <a:solidFill>
                <a:srgbClr val="404041"/>
              </a:solidFill>
              <a:effectLst/>
              <a:ea typeface="Calibri" panose="020F0502020204030204" pitchFamily="34" charset="0"/>
            </a:endParaRPr>
          </a:p>
        </p:txBody>
      </p:sp>
      <p:sp>
        <p:nvSpPr>
          <p:cNvPr id="4" name="Text Placeholder 3">
            <a:extLst>
              <a:ext uri="{FF2B5EF4-FFF2-40B4-BE49-F238E27FC236}">
                <a16:creationId xmlns:a16="http://schemas.microsoft.com/office/drawing/2014/main" id="{31985460-C726-BBAC-6996-3A07EF1E965F}"/>
              </a:ext>
            </a:extLst>
          </p:cNvPr>
          <p:cNvSpPr>
            <a:spLocks noGrp="1"/>
          </p:cNvSpPr>
          <p:nvPr>
            <p:ph type="body" sz="quarter" idx="16"/>
          </p:nvPr>
        </p:nvSpPr>
        <p:spPr/>
        <p:txBody>
          <a:bodyPr/>
          <a:lstStyle/>
          <a:p>
            <a:r>
              <a:rPr lang="en-US" sz="4400" dirty="0"/>
              <a:t>Fraud prevention - Recruitment</a:t>
            </a:r>
            <a:endParaRPr lang="en-AU" sz="4400" dirty="0"/>
          </a:p>
        </p:txBody>
      </p:sp>
    </p:spTree>
    <p:extLst>
      <p:ext uri="{BB962C8B-B14F-4D97-AF65-F5344CB8AC3E}">
        <p14:creationId xmlns:p14="http://schemas.microsoft.com/office/powerpoint/2010/main" val="33043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BBCDD-4CD9-B414-5858-93C9EA25621A}"/>
              </a:ext>
            </a:extLst>
          </p:cNvPr>
          <p:cNvSpPr>
            <a:spLocks noGrp="1"/>
          </p:cNvSpPr>
          <p:nvPr>
            <p:ph sz="quarter" idx="19"/>
          </p:nvPr>
        </p:nvSpPr>
        <p:spPr>
          <a:xfrm>
            <a:off x="5391150" y="2365524"/>
            <a:ext cx="5962650" cy="3255712"/>
          </a:xfrm>
        </p:spPr>
        <p:txBody>
          <a:bodyPr>
            <a:normAutofit/>
          </a:bodyPr>
          <a:lstStyle/>
          <a:p>
            <a:endParaRPr lang="en-US" dirty="0"/>
          </a:p>
          <a:p>
            <a:pPr marL="457200" indent="-457200">
              <a:buClr>
                <a:schemeClr val="accent3"/>
              </a:buClr>
              <a:buFont typeface="Arial" panose="020B0604020202020204" pitchFamily="34" charset="0"/>
              <a:buChar char="•"/>
            </a:pPr>
            <a:r>
              <a:rPr lang="en-US" sz="2400" dirty="0"/>
              <a:t>Corruption risks are elevated when grant programs are delivered rapidly or with limited resources. </a:t>
            </a:r>
          </a:p>
          <a:p>
            <a:pPr marL="457200" indent="-457200">
              <a:buClr>
                <a:schemeClr val="accent3"/>
              </a:buClr>
              <a:buFont typeface="Arial" panose="020B0604020202020204" pitchFamily="34" charset="0"/>
              <a:buChar char="•"/>
            </a:pPr>
            <a:r>
              <a:rPr lang="en-US" sz="2400" dirty="0"/>
              <a:t>Competition for funding may increase corruption risks.</a:t>
            </a:r>
            <a:endParaRPr lang="en-AU" dirty="0"/>
          </a:p>
        </p:txBody>
      </p:sp>
      <p:sp>
        <p:nvSpPr>
          <p:cNvPr id="4" name="Text Placeholder 3">
            <a:extLst>
              <a:ext uri="{FF2B5EF4-FFF2-40B4-BE49-F238E27FC236}">
                <a16:creationId xmlns:a16="http://schemas.microsoft.com/office/drawing/2014/main" id="{D1E6267E-C25F-447B-B5D0-C9E29E22F785}"/>
              </a:ext>
            </a:extLst>
          </p:cNvPr>
          <p:cNvSpPr>
            <a:spLocks noGrp="1"/>
          </p:cNvSpPr>
          <p:nvPr>
            <p:ph type="body" sz="quarter" idx="16"/>
          </p:nvPr>
        </p:nvSpPr>
        <p:spPr/>
        <p:txBody>
          <a:bodyPr/>
          <a:lstStyle/>
          <a:p>
            <a:r>
              <a:rPr lang="en-US" sz="4400" dirty="0"/>
              <a:t>Fraud risk - Grants, regulation &amp; licensing</a:t>
            </a:r>
            <a:endParaRPr lang="en-AU" sz="4400" dirty="0"/>
          </a:p>
        </p:txBody>
      </p:sp>
      <p:pic>
        <p:nvPicPr>
          <p:cNvPr id="8" name="Picture 7" descr="A close-up of a person pointing at a computer&#10;&#10;Description automatically generated">
            <a:extLst>
              <a:ext uri="{FF2B5EF4-FFF2-40B4-BE49-F238E27FC236}">
                <a16:creationId xmlns:a16="http://schemas.microsoft.com/office/drawing/2014/main" id="{FCB64CAF-8811-C7DC-3EA4-5B2EF6546D75}"/>
              </a:ext>
            </a:extLst>
          </p:cNvPr>
          <p:cNvPicPr>
            <a:picLocks noChangeAspect="1"/>
          </p:cNvPicPr>
          <p:nvPr/>
        </p:nvPicPr>
        <p:blipFill rotWithShape="1">
          <a:blip r:embed="rId3">
            <a:extLst>
              <a:ext uri="{28A0092B-C50C-407E-A947-70E740481C1C}">
                <a14:useLocalDpi xmlns:a14="http://schemas.microsoft.com/office/drawing/2010/main" val="0"/>
              </a:ext>
            </a:extLst>
          </a:blip>
          <a:srcRect l="32410"/>
          <a:stretch/>
        </p:blipFill>
        <p:spPr>
          <a:xfrm>
            <a:off x="1146198" y="2365523"/>
            <a:ext cx="3901663" cy="3255712"/>
          </a:xfrm>
          <a:prstGeom prst="rect">
            <a:avLst/>
          </a:prstGeom>
        </p:spPr>
      </p:pic>
    </p:spTree>
    <p:extLst>
      <p:ext uri="{BB962C8B-B14F-4D97-AF65-F5344CB8AC3E}">
        <p14:creationId xmlns:p14="http://schemas.microsoft.com/office/powerpoint/2010/main" val="288567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BBCDD-4CD9-B414-5858-93C9EA25621A}"/>
              </a:ext>
            </a:extLst>
          </p:cNvPr>
          <p:cNvSpPr>
            <a:spLocks noGrp="1"/>
          </p:cNvSpPr>
          <p:nvPr>
            <p:ph sz="quarter" idx="19"/>
          </p:nvPr>
        </p:nvSpPr>
        <p:spPr>
          <a:xfrm>
            <a:off x="1146199" y="1961031"/>
            <a:ext cx="10577419" cy="4111648"/>
          </a:xfrm>
        </p:spPr>
        <p:txBody>
          <a:bodyPr>
            <a:normAutofit/>
          </a:bodyPr>
          <a:lstStyle/>
          <a:p>
            <a:pPr>
              <a:lnSpc>
                <a:spcPct val="100000"/>
              </a:lnSpc>
              <a:spcBef>
                <a:spcPts val="300"/>
              </a:spcBef>
              <a:spcAft>
                <a:spcPts val="300"/>
              </a:spcAft>
            </a:pPr>
            <a:r>
              <a:rPr lang="en-US" sz="2600" dirty="0">
                <a:solidFill>
                  <a:srgbClr val="3C3C3C"/>
                </a:solidFill>
                <a:effectLst/>
                <a:latin typeface="Calibri" panose="020F0502020204030204" pitchFamily="34" charset="0"/>
                <a:ea typeface="Calibri" panose="020F0502020204030204" pitchFamily="34" charset="0"/>
              </a:rPr>
              <a:t>To reduce fraud risks in grant funding, regulation, and licensing:</a:t>
            </a:r>
            <a:endParaRPr lang="en-AU" sz="2600" dirty="0">
              <a:solidFill>
                <a:srgbClr val="404041"/>
              </a:solidFill>
              <a:effectLst/>
              <a:latin typeface="Calibri Light" panose="020F0302020204030204" pitchFamily="34" charset="0"/>
              <a:ea typeface="Calibri" panose="020F0502020204030204" pitchFamily="34" charset="0"/>
            </a:endParaRPr>
          </a:p>
          <a:p>
            <a:pPr marL="342900" lvl="0" indent="-342900">
              <a:lnSpc>
                <a:spcPct val="100000"/>
              </a:lnSpc>
              <a:spcBef>
                <a:spcPts val="300"/>
              </a:spcBef>
              <a:spcAft>
                <a:spcPts val="300"/>
              </a:spcAft>
              <a:buClr>
                <a:schemeClr val="accent3"/>
              </a:buClr>
              <a:buFont typeface="Symbol" panose="05050102010706020507" pitchFamily="18" charset="2"/>
              <a:buChar char=""/>
            </a:pPr>
            <a:r>
              <a:rPr lang="en-AU" sz="2600" dirty="0">
                <a:solidFill>
                  <a:srgbClr val="3C3C3C"/>
                </a:solidFill>
                <a:latin typeface="Calibri" panose="020F0502020204030204" pitchFamily="34" charset="0"/>
                <a:ea typeface="Times New Roman" panose="02020603050405020304" pitchFamily="18" charset="0"/>
              </a:rPr>
              <a:t>i</a:t>
            </a:r>
            <a:r>
              <a:rPr lang="en-AU" sz="2600" dirty="0">
                <a:solidFill>
                  <a:srgbClr val="3C3C3C"/>
                </a:solidFill>
                <a:effectLst/>
                <a:latin typeface="Calibri" panose="020F0502020204030204" pitchFamily="34" charset="0"/>
                <a:ea typeface="Times New Roman" panose="02020603050405020304" pitchFamily="18" charset="0"/>
              </a:rPr>
              <a:t>mplement systems and practices to manage these activities</a:t>
            </a:r>
          </a:p>
          <a:p>
            <a:pPr marL="342900" lvl="0" indent="-342900">
              <a:lnSpc>
                <a:spcPct val="100000"/>
              </a:lnSpc>
              <a:spcBef>
                <a:spcPts val="300"/>
              </a:spcBef>
              <a:spcAft>
                <a:spcPts val="300"/>
              </a:spcAft>
              <a:buClr>
                <a:schemeClr val="accent3"/>
              </a:buClr>
              <a:buFont typeface="Symbol" panose="05050102010706020507" pitchFamily="18" charset="2"/>
              <a:buChar char=""/>
            </a:pPr>
            <a:r>
              <a:rPr lang="en-AU" sz="2600" dirty="0">
                <a:solidFill>
                  <a:srgbClr val="3C3C3C"/>
                </a:solidFill>
                <a:effectLst/>
                <a:latin typeface="Calibri" panose="020F0502020204030204" pitchFamily="34" charset="0"/>
                <a:ea typeface="Times New Roman" panose="02020603050405020304" pitchFamily="18" charset="0"/>
              </a:rPr>
              <a:t>screen grant or licence recipients</a:t>
            </a:r>
            <a:endParaRPr lang="en-AU" sz="2600" dirty="0">
              <a:effectLst/>
              <a:latin typeface="Times New Roman" panose="02020603050405020304" pitchFamily="18" charset="0"/>
              <a:ea typeface="Times New Roman" panose="02020603050405020304" pitchFamily="18" charset="0"/>
            </a:endParaRPr>
          </a:p>
          <a:p>
            <a:pPr marL="342900" lvl="0" indent="-342900">
              <a:lnSpc>
                <a:spcPct val="100000"/>
              </a:lnSpc>
              <a:spcBef>
                <a:spcPts val="300"/>
              </a:spcBef>
              <a:spcAft>
                <a:spcPts val="300"/>
              </a:spcAft>
              <a:buClr>
                <a:schemeClr val="accent3"/>
              </a:buClr>
              <a:buFont typeface="Symbol" panose="05050102010706020507" pitchFamily="18" charset="2"/>
              <a:buChar char=""/>
            </a:pPr>
            <a:r>
              <a:rPr lang="en-AU" sz="2600" dirty="0">
                <a:solidFill>
                  <a:srgbClr val="3C3C3C"/>
                </a:solidFill>
                <a:latin typeface="Calibri" panose="020F0502020204030204" pitchFamily="34" charset="0"/>
                <a:ea typeface="Times New Roman" panose="02020603050405020304" pitchFamily="18" charset="0"/>
              </a:rPr>
              <a:t>t</a:t>
            </a:r>
            <a:r>
              <a:rPr lang="en-AU" sz="2600" dirty="0">
                <a:solidFill>
                  <a:srgbClr val="3C3C3C"/>
                </a:solidFill>
                <a:effectLst/>
                <a:latin typeface="Calibri" panose="020F0502020204030204" pitchFamily="34" charset="0"/>
                <a:ea typeface="Times New Roman" panose="02020603050405020304" pitchFamily="18" charset="0"/>
              </a:rPr>
              <a:t>rain employees on ethical and administrative obligations</a:t>
            </a:r>
            <a:endParaRPr lang="en-AU" sz="2600" dirty="0">
              <a:effectLst/>
              <a:latin typeface="Times New Roman" panose="02020603050405020304" pitchFamily="18" charset="0"/>
              <a:ea typeface="Times New Roman" panose="02020603050405020304" pitchFamily="18" charset="0"/>
            </a:endParaRPr>
          </a:p>
          <a:p>
            <a:pPr marL="342900" lvl="0" indent="-342900">
              <a:lnSpc>
                <a:spcPct val="100000"/>
              </a:lnSpc>
              <a:spcBef>
                <a:spcPts val="300"/>
              </a:spcBef>
              <a:spcAft>
                <a:spcPts val="300"/>
              </a:spcAft>
              <a:buClr>
                <a:schemeClr val="accent3"/>
              </a:buClr>
              <a:buFont typeface="Symbol" panose="05050102010706020507" pitchFamily="18" charset="2"/>
              <a:buChar char=""/>
            </a:pPr>
            <a:r>
              <a:rPr lang="en-AU" sz="2600" dirty="0">
                <a:solidFill>
                  <a:srgbClr val="3C3C3C"/>
                </a:solidFill>
                <a:latin typeface="Calibri" panose="020F0502020204030204" pitchFamily="34" charset="0"/>
                <a:ea typeface="Times New Roman" panose="02020603050405020304" pitchFamily="18" charset="0"/>
              </a:rPr>
              <a:t>r</a:t>
            </a:r>
            <a:r>
              <a:rPr lang="en-AU" sz="2600" dirty="0">
                <a:solidFill>
                  <a:srgbClr val="3C3C3C"/>
                </a:solidFill>
                <a:effectLst/>
                <a:latin typeface="Calibri" panose="020F0502020204030204" pitchFamily="34" charset="0"/>
                <a:ea typeface="Times New Roman" panose="02020603050405020304" pitchFamily="18" charset="0"/>
              </a:rPr>
              <a:t>otate employees in decision-making roles</a:t>
            </a:r>
            <a:endParaRPr lang="en-AU" sz="2600" dirty="0">
              <a:solidFill>
                <a:srgbClr val="3C3C3C"/>
              </a:solidFill>
              <a:latin typeface="Calibri" panose="020F0502020204030204" pitchFamily="34" charset="0"/>
              <a:ea typeface="Times New Roman" panose="02020603050405020304" pitchFamily="18" charset="0"/>
            </a:endParaRPr>
          </a:p>
          <a:p>
            <a:pPr marL="342900" lvl="0" indent="-342900">
              <a:lnSpc>
                <a:spcPct val="100000"/>
              </a:lnSpc>
              <a:spcBef>
                <a:spcPts val="300"/>
              </a:spcBef>
              <a:spcAft>
                <a:spcPts val="300"/>
              </a:spcAft>
              <a:buClr>
                <a:schemeClr val="accent3"/>
              </a:buClr>
              <a:buFont typeface="Symbol" panose="05050102010706020507" pitchFamily="18" charset="2"/>
              <a:buChar char=""/>
            </a:pPr>
            <a:r>
              <a:rPr lang="en-AU" sz="2600" dirty="0">
                <a:solidFill>
                  <a:srgbClr val="3C3C3C"/>
                </a:solidFill>
                <a:effectLst/>
                <a:latin typeface="Calibri" panose="020F0502020204030204" pitchFamily="34" charset="0"/>
                <a:ea typeface="Times New Roman" panose="02020603050405020304" pitchFamily="18" charset="0"/>
              </a:rPr>
              <a:t>oversight discretionary decisions to prevent conflicts of interest</a:t>
            </a:r>
          </a:p>
          <a:p>
            <a:pPr marL="342900" lvl="0" indent="-342900">
              <a:lnSpc>
                <a:spcPct val="100000"/>
              </a:lnSpc>
              <a:spcBef>
                <a:spcPts val="300"/>
              </a:spcBef>
              <a:spcAft>
                <a:spcPts val="300"/>
              </a:spcAft>
              <a:buClr>
                <a:schemeClr val="accent3"/>
              </a:buClr>
              <a:buFont typeface="Symbol" panose="05050102010706020507" pitchFamily="18" charset="2"/>
              <a:buChar char=""/>
            </a:pPr>
            <a:r>
              <a:rPr lang="en-AU" sz="2600" dirty="0">
                <a:solidFill>
                  <a:srgbClr val="3C3C3C"/>
                </a:solidFill>
                <a:latin typeface="Calibri" panose="020F0502020204030204" pitchFamily="34" charset="0"/>
                <a:ea typeface="Times New Roman" panose="02020603050405020304" pitchFamily="18" charset="0"/>
              </a:rPr>
              <a:t>c</a:t>
            </a:r>
            <a:r>
              <a:rPr lang="en-AU" sz="2600" dirty="0">
                <a:solidFill>
                  <a:srgbClr val="3C3C3C"/>
                </a:solidFill>
                <a:effectLst/>
                <a:latin typeface="Calibri" panose="020F0502020204030204" pitchFamily="34" charset="0"/>
                <a:ea typeface="Times New Roman" panose="02020603050405020304" pitchFamily="18" charset="0"/>
              </a:rPr>
              <a:t>onduct regular and random audits.</a:t>
            </a:r>
            <a:endParaRPr lang="en-AU" sz="260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D1E6267E-C25F-447B-B5D0-C9E29E22F785}"/>
              </a:ext>
            </a:extLst>
          </p:cNvPr>
          <p:cNvSpPr>
            <a:spLocks noGrp="1"/>
          </p:cNvSpPr>
          <p:nvPr>
            <p:ph type="body" sz="quarter" idx="16"/>
          </p:nvPr>
        </p:nvSpPr>
        <p:spPr/>
        <p:txBody>
          <a:bodyPr/>
          <a:lstStyle/>
          <a:p>
            <a:r>
              <a:rPr lang="en-US" sz="4000" dirty="0"/>
              <a:t>Fraud prevention - Grants, regulation &amp; licensing</a:t>
            </a:r>
            <a:endParaRPr lang="en-AU" sz="4000" dirty="0"/>
          </a:p>
        </p:txBody>
      </p:sp>
    </p:spTree>
    <p:extLst>
      <p:ext uri="{BB962C8B-B14F-4D97-AF65-F5344CB8AC3E}">
        <p14:creationId xmlns:p14="http://schemas.microsoft.com/office/powerpoint/2010/main" val="377600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sz="4400" dirty="0"/>
              <a:t>The role of the public sector </a:t>
            </a:r>
            <a:endParaRPr lang="en-AU" sz="4400" dirty="0"/>
          </a:p>
        </p:txBody>
      </p:sp>
      <p:sp>
        <p:nvSpPr>
          <p:cNvPr id="7" name="Content Placeholder 6"/>
          <p:cNvSpPr>
            <a:spLocks noGrp="1"/>
          </p:cNvSpPr>
          <p:nvPr>
            <p:ph sz="quarter" idx="4294967295"/>
          </p:nvPr>
        </p:nvSpPr>
        <p:spPr>
          <a:xfrm>
            <a:off x="5762625" y="1751538"/>
            <a:ext cx="5924550" cy="3706813"/>
          </a:xfrm>
        </p:spPr>
        <p:txBody>
          <a:bodyPr>
            <a:noAutofit/>
          </a:bodyPr>
          <a:lstStyle/>
          <a:p>
            <a:pPr>
              <a:lnSpc>
                <a:spcPct val="107000"/>
              </a:lnSpc>
              <a:spcAft>
                <a:spcPts val="800"/>
              </a:spcAf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All publicly funded institutions play a role in preventing and managing fraud risks.</a:t>
            </a:r>
          </a:p>
          <a:p>
            <a:pPr>
              <a:lnSpc>
                <a:spcPct val="107000"/>
              </a:lnSpc>
              <a:spcAft>
                <a:spcPts val="800"/>
              </a:spcAf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Collaboration is key to tackling these evolving threats.</a:t>
            </a:r>
          </a:p>
          <a:p>
            <a:pPr>
              <a:lnSpc>
                <a:spcPct val="107000"/>
              </a:lnSpc>
              <a:spcAft>
                <a:spcPts val="800"/>
              </a:spcAf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Fraud prevention is not just a reactive process – it’s about being proactive.</a:t>
            </a:r>
          </a:p>
          <a:p>
            <a:pPr>
              <a:lnSpc>
                <a:spcPct val="107000"/>
              </a:lnSpc>
              <a:spcAft>
                <a:spcPts val="800"/>
              </a:spcAft>
            </a:pPr>
            <a:r>
              <a:rPr lang="en-AU" sz="2400" kern="100" dirty="0">
                <a:latin typeface="Calibri" panose="020F0502020204030204" pitchFamily="34" charset="0"/>
                <a:ea typeface="Calibri" panose="020F0502020204030204" pitchFamily="34" charset="0"/>
                <a:cs typeface="Times New Roman" panose="02020603050405020304" pitchFamily="18" charset="0"/>
              </a:rPr>
              <a:t>We all have a role to play in preventing fraud.</a:t>
            </a:r>
          </a:p>
          <a:p>
            <a:pPr>
              <a:lnSpc>
                <a:spcPct val="107000"/>
              </a:lnSpc>
              <a:spcAft>
                <a:spcPts val="800"/>
              </a:spcAft>
            </a:pPr>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txBox="1">
            <a:spLocks/>
          </p:cNvSpPr>
          <p:nvPr/>
        </p:nvSpPr>
        <p:spPr>
          <a:xfrm>
            <a:off x="11534775" y="6537325"/>
            <a:ext cx="657225" cy="263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FCF4E5-30F6-4CE1-A8FA-040114FF382C}" type="slidenum">
              <a:rPr lang="en-AU" smtClean="0">
                <a:solidFill>
                  <a:schemeClr val="tx1"/>
                </a:solidFill>
              </a:rPr>
              <a:pPr algn="ctr"/>
              <a:t>13</a:t>
            </a:fld>
            <a:endParaRPr lang="en-AU" dirty="0">
              <a:solidFill>
                <a:schemeClr val="tx1"/>
              </a:solidFill>
            </a:endParaRPr>
          </a:p>
        </p:txBody>
      </p:sp>
      <p:sp>
        <p:nvSpPr>
          <p:cNvPr id="9" name="TextBox 8"/>
          <p:cNvSpPr txBox="1"/>
          <p:nvPr/>
        </p:nvSpPr>
        <p:spPr>
          <a:xfrm>
            <a:off x="655104" y="6561312"/>
            <a:ext cx="2215096" cy="215444"/>
          </a:xfrm>
          <a:prstGeom prst="rect">
            <a:avLst/>
          </a:prstGeom>
          <a:noFill/>
        </p:spPr>
        <p:txBody>
          <a:bodyPr wrap="square" rtlCol="0">
            <a:spAutoFit/>
          </a:bodyPr>
          <a:lstStyle/>
          <a:p>
            <a:r>
              <a:rPr lang="en-AU" sz="800" dirty="0"/>
              <a:t>© Crime and Corruption Commission</a:t>
            </a:r>
          </a:p>
        </p:txBody>
      </p:sp>
      <p:pic>
        <p:nvPicPr>
          <p:cNvPr id="3" name="Picture 2" descr="A group of tall buildings&#10;&#10;Description automatically generated">
            <a:extLst>
              <a:ext uri="{FF2B5EF4-FFF2-40B4-BE49-F238E27FC236}">
                <a16:creationId xmlns:a16="http://schemas.microsoft.com/office/drawing/2014/main" id="{4CBE9B26-CD1D-CE03-453A-86345BA5AD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50" r="59265" b="12823"/>
          <a:stretch/>
        </p:blipFill>
        <p:spPr>
          <a:xfrm>
            <a:off x="950437" y="1847755"/>
            <a:ext cx="4397217" cy="3711661"/>
          </a:xfrm>
          <a:prstGeom prst="rect">
            <a:avLst/>
          </a:prstGeom>
        </p:spPr>
      </p:pic>
    </p:spTree>
    <p:extLst>
      <p:ext uri="{BB962C8B-B14F-4D97-AF65-F5344CB8AC3E}">
        <p14:creationId xmlns:p14="http://schemas.microsoft.com/office/powerpoint/2010/main" val="38400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9B2506-709F-DA5D-564B-F8654EE22BAC}"/>
              </a:ext>
            </a:extLst>
          </p:cNvPr>
          <p:cNvSpPr>
            <a:spLocks noGrp="1"/>
          </p:cNvSpPr>
          <p:nvPr>
            <p:ph type="body" sz="quarter" idx="16"/>
          </p:nvPr>
        </p:nvSpPr>
        <p:spPr>
          <a:xfrm>
            <a:off x="1238250" y="529214"/>
            <a:ext cx="10807676" cy="826178"/>
          </a:xfrm>
        </p:spPr>
        <p:txBody>
          <a:bodyPr>
            <a:normAutofit/>
          </a:bodyPr>
          <a:lstStyle/>
          <a:p>
            <a:r>
              <a:rPr lang="en-US" sz="4400" dirty="0"/>
              <a:t>Wrap up - Fraud Awareness Week 2024</a:t>
            </a:r>
            <a:endParaRPr lang="en-AU" sz="4400" dirty="0"/>
          </a:p>
        </p:txBody>
      </p:sp>
      <p:sp>
        <p:nvSpPr>
          <p:cNvPr id="12" name="Content Placeholder 7">
            <a:extLst>
              <a:ext uri="{FF2B5EF4-FFF2-40B4-BE49-F238E27FC236}">
                <a16:creationId xmlns:a16="http://schemas.microsoft.com/office/drawing/2014/main" id="{C423F1D4-59FD-F440-C45C-0F934B5CF754}"/>
              </a:ext>
            </a:extLst>
          </p:cNvPr>
          <p:cNvSpPr>
            <a:spLocks noGrp="1"/>
          </p:cNvSpPr>
          <p:nvPr>
            <p:ph sz="quarter" idx="20"/>
          </p:nvPr>
        </p:nvSpPr>
        <p:spPr>
          <a:xfrm>
            <a:off x="838200" y="1899966"/>
            <a:ext cx="5353050" cy="4088417"/>
          </a:xfrm>
        </p:spPr>
        <p:txBody>
          <a:bodyPr>
            <a:noAutofit/>
          </a:bodyPr>
          <a:lstStyle/>
          <a:p>
            <a:pPr>
              <a:lnSpc>
                <a:spcPct val="107000"/>
              </a:lnSpc>
              <a:spcAft>
                <a:spcPts val="800"/>
              </a:spcAf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The face of fraud is changing, but our commitment to preventing it remains strong.</a:t>
            </a:r>
          </a:p>
          <a:p>
            <a:pPr>
              <a:lnSpc>
                <a:spcPct val="107000"/>
              </a:lnSpc>
              <a:spcAft>
                <a:spcPts val="800"/>
              </a:spcAf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Collaboration and strong processes are key to staying ahead of fraud threats.</a:t>
            </a:r>
          </a:p>
          <a:p>
            <a:pPr>
              <a:lnSpc>
                <a:spcPct val="107000"/>
              </a:lnSpc>
              <a:spcAft>
                <a:spcPts val="800"/>
              </a:spcAf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Be proactive, stay informed, and know your role in preventing fraud.</a:t>
            </a:r>
          </a:p>
        </p:txBody>
      </p:sp>
      <p:pic>
        <p:nvPicPr>
          <p:cNvPr id="14" name="Picture 13" descr="A poster for a company&#10;&#10;Description automatically generated with medium confidence">
            <a:extLst>
              <a:ext uri="{FF2B5EF4-FFF2-40B4-BE49-F238E27FC236}">
                <a16:creationId xmlns:a16="http://schemas.microsoft.com/office/drawing/2014/main" id="{4E175528-16AA-3D64-2F90-DC922D1A72C0}"/>
              </a:ext>
            </a:extLst>
          </p:cNvPr>
          <p:cNvPicPr>
            <a:picLocks noChangeAspect="1"/>
          </p:cNvPicPr>
          <p:nvPr/>
        </p:nvPicPr>
        <p:blipFill rotWithShape="1">
          <a:blip r:embed="rId3">
            <a:extLst>
              <a:ext uri="{28A0092B-C50C-407E-A947-70E740481C1C}">
                <a14:useLocalDpi xmlns:a14="http://schemas.microsoft.com/office/drawing/2010/main" val="0"/>
              </a:ext>
            </a:extLst>
          </a:blip>
          <a:srcRect t="18917"/>
          <a:stretch/>
        </p:blipFill>
        <p:spPr>
          <a:xfrm>
            <a:off x="6642088" y="1414191"/>
            <a:ext cx="5042228" cy="4088417"/>
          </a:xfrm>
          <a:prstGeom prst="rect">
            <a:avLst/>
          </a:prstGeom>
        </p:spPr>
      </p:pic>
    </p:spTree>
    <p:extLst>
      <p:ext uri="{BB962C8B-B14F-4D97-AF65-F5344CB8AC3E}">
        <p14:creationId xmlns:p14="http://schemas.microsoft.com/office/powerpoint/2010/main" val="1112021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colorful circle with black background&#10;&#10;Description automatically generated with medium confidence">
            <a:extLst>
              <a:ext uri="{FF2B5EF4-FFF2-40B4-BE49-F238E27FC236}">
                <a16:creationId xmlns:a16="http://schemas.microsoft.com/office/drawing/2014/main" id="{61E7B71D-C2D9-367C-009C-A5D83A678B1C}"/>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7093176" y="2488676"/>
            <a:ext cx="4982143" cy="5051416"/>
          </a:xfrm>
          <a:prstGeom prst="rect">
            <a:avLst/>
          </a:prstGeom>
        </p:spPr>
      </p:pic>
      <p:sp>
        <p:nvSpPr>
          <p:cNvPr id="19" name="Text Placeholder 1">
            <a:extLst>
              <a:ext uri="{FF2B5EF4-FFF2-40B4-BE49-F238E27FC236}">
                <a16:creationId xmlns:a16="http://schemas.microsoft.com/office/drawing/2014/main" id="{8CA2F49A-B275-3FD3-4333-E53A0B223562}"/>
              </a:ext>
            </a:extLst>
          </p:cNvPr>
          <p:cNvSpPr txBox="1">
            <a:spLocks/>
          </p:cNvSpPr>
          <p:nvPr/>
        </p:nvSpPr>
        <p:spPr>
          <a:xfrm>
            <a:off x="773558" y="1674244"/>
            <a:ext cx="6756401" cy="745106"/>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accent4"/>
                </a:solidFill>
              </a:rPr>
              <a:t>For more information</a:t>
            </a:r>
            <a:endParaRPr lang="en-AU" sz="4800" b="1" dirty="0">
              <a:solidFill>
                <a:schemeClr val="accent4"/>
              </a:solidFill>
            </a:endParaRPr>
          </a:p>
        </p:txBody>
      </p:sp>
      <p:sp>
        <p:nvSpPr>
          <p:cNvPr id="20" name="Text Placeholder 2">
            <a:extLst>
              <a:ext uri="{FF2B5EF4-FFF2-40B4-BE49-F238E27FC236}">
                <a16:creationId xmlns:a16="http://schemas.microsoft.com/office/drawing/2014/main" id="{ABD7C098-6620-8D42-D288-9CF2B6DCB704}"/>
              </a:ext>
            </a:extLst>
          </p:cNvPr>
          <p:cNvSpPr txBox="1">
            <a:spLocks/>
          </p:cNvSpPr>
          <p:nvPr/>
        </p:nvSpPr>
        <p:spPr>
          <a:xfrm>
            <a:off x="773559" y="2626744"/>
            <a:ext cx="5720880" cy="4096362"/>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buClr>
                <a:schemeClr val="accent3"/>
              </a:buClr>
              <a:buFont typeface="Arial" panose="020B0604020202020204" pitchFamily="34" charset="0"/>
              <a:buChar char="•"/>
            </a:pPr>
            <a:r>
              <a:rPr lang="en-AU" sz="2400" dirty="0"/>
              <a:t>Visit the CCC’s website and search </a:t>
            </a:r>
            <a:br>
              <a:rPr lang="en-AU" sz="2400" dirty="0"/>
            </a:br>
            <a:r>
              <a:rPr lang="en-AU" sz="2400" dirty="0">
                <a:hlinkClick r:id="rId4"/>
              </a:rPr>
              <a:t>Fraud Awareness Week 2024 </a:t>
            </a:r>
            <a:endParaRPr lang="en-AU" sz="2400" dirty="0"/>
          </a:p>
          <a:p>
            <a:pPr marL="285750" indent="-285750">
              <a:spcAft>
                <a:spcPts val="600"/>
              </a:spcAft>
              <a:buClr>
                <a:schemeClr val="accent3"/>
              </a:buClr>
              <a:buFont typeface="Arial" panose="020B0604020202020204" pitchFamily="34" charset="0"/>
              <a:buChar char="•"/>
            </a:pPr>
            <a:r>
              <a:rPr lang="en-AU" sz="2400" dirty="0"/>
              <a:t>Utilise resources available through fraud prevention agencies such as </a:t>
            </a:r>
            <a:r>
              <a:rPr lang="en-AU" sz="2400" dirty="0">
                <a:hlinkClick r:id="rId5"/>
              </a:rPr>
              <a:t>fraudweek.com/resources</a:t>
            </a:r>
            <a:r>
              <a:rPr lang="en-AU" sz="2400" dirty="0"/>
              <a:t> and </a:t>
            </a:r>
            <a:r>
              <a:rPr lang="en-AU" sz="2400" dirty="0">
                <a:hlinkClick r:id="rId6"/>
              </a:rPr>
              <a:t>counterfraud.gov.au</a:t>
            </a:r>
            <a:endParaRPr lang="en-AU" sz="2400" dirty="0"/>
          </a:p>
          <a:p>
            <a:pPr marL="285750" indent="-285750">
              <a:spcAft>
                <a:spcPts val="600"/>
              </a:spcAft>
              <a:buClr>
                <a:schemeClr val="accent3"/>
              </a:buClr>
              <a:buFont typeface="Arial" panose="020B0604020202020204" pitchFamily="34" charset="0"/>
              <a:buChar char="•"/>
            </a:pPr>
            <a:r>
              <a:rPr lang="en-AU" sz="2400" dirty="0"/>
              <a:t>Check out the </a:t>
            </a:r>
            <a:r>
              <a:rPr lang="en-AU" sz="2400" dirty="0">
                <a:hlinkClick r:id="rId7"/>
              </a:rPr>
              <a:t>Queensland Audit Office’s</a:t>
            </a:r>
            <a:r>
              <a:rPr lang="en-AU" sz="2400" dirty="0"/>
              <a:t> practical fraud risk assessment tools</a:t>
            </a:r>
          </a:p>
          <a:p>
            <a:pPr marL="285750" indent="-285750">
              <a:spcAft>
                <a:spcPts val="600"/>
              </a:spcAft>
              <a:buClr>
                <a:schemeClr val="accent3"/>
              </a:buClr>
              <a:buFont typeface="Arial" panose="020B0604020202020204" pitchFamily="34" charset="0"/>
              <a:buChar char="•"/>
            </a:pPr>
            <a:r>
              <a:rPr lang="en-AU" sz="2400" dirty="0">
                <a:hlinkClick r:id="rId8"/>
              </a:rPr>
              <a:t>Subscribe</a:t>
            </a:r>
            <a:r>
              <a:rPr lang="en-AU" sz="2400" dirty="0"/>
              <a:t> to  CCC updates </a:t>
            </a:r>
          </a:p>
          <a:p>
            <a:pPr marL="285750" indent="-285750">
              <a:spcAft>
                <a:spcPts val="600"/>
              </a:spcAft>
              <a:buClr>
                <a:schemeClr val="accent3"/>
              </a:buClr>
              <a:buFont typeface="Arial" panose="020B0604020202020204" pitchFamily="34" charset="0"/>
              <a:buChar char="•"/>
            </a:pPr>
            <a:endParaRPr lang="en-AU" b="1" dirty="0"/>
          </a:p>
        </p:txBody>
      </p:sp>
      <p:grpSp>
        <p:nvGrpSpPr>
          <p:cNvPr id="36" name="Group 35">
            <a:extLst>
              <a:ext uri="{FF2B5EF4-FFF2-40B4-BE49-F238E27FC236}">
                <a16:creationId xmlns:a16="http://schemas.microsoft.com/office/drawing/2014/main" id="{76812D5E-2540-F048-ABAB-917F86D82B82}"/>
              </a:ext>
            </a:extLst>
          </p:cNvPr>
          <p:cNvGrpSpPr>
            <a:grpSpLocks noGrp="1" noUngrp="1" noRot="1" noMove="1" noResize="1"/>
          </p:cNvGrpSpPr>
          <p:nvPr/>
        </p:nvGrpSpPr>
        <p:grpSpPr>
          <a:xfrm>
            <a:off x="230521" y="85253"/>
            <a:ext cx="11730958" cy="1172964"/>
            <a:chOff x="230521" y="-9997"/>
            <a:chExt cx="11730958" cy="1172964"/>
          </a:xfrm>
        </p:grpSpPr>
        <p:pic>
          <p:nvPicPr>
            <p:cNvPr id="37" name="Picture 36">
              <a:extLst>
                <a:ext uri="{FF2B5EF4-FFF2-40B4-BE49-F238E27FC236}">
                  <a16:creationId xmlns:a16="http://schemas.microsoft.com/office/drawing/2014/main" id="{C3AEDABB-7614-AAD0-2F45-E09B74A7DAC6}"/>
                </a:ext>
              </a:extLst>
            </p:cNvPr>
            <p:cNvPicPr>
              <a:picLocks noGrp="1" noRot="1" noChangeAspect="1" noMove="1" noResize="1" noEditPoints="1" noAdjustHandles="1" noChangeArrowheads="1" noChangeShapeType="1" noCrop="1"/>
            </p:cNvPicPr>
            <p:nvPr/>
          </p:nvPicPr>
          <p:blipFill rotWithShape="1">
            <a:blip r:embed="rId9" cstate="print">
              <a:extLst>
                <a:ext uri="{28A0092B-C50C-407E-A947-70E740481C1C}">
                  <a14:useLocalDpi xmlns:a14="http://schemas.microsoft.com/office/drawing/2010/main" val="0"/>
                </a:ext>
              </a:extLst>
            </a:blip>
            <a:srcRect t="508" r="77852" b="79167"/>
            <a:stretch/>
          </p:blipFill>
          <p:spPr>
            <a:xfrm>
              <a:off x="5727509" y="5675"/>
              <a:ext cx="2241931" cy="1157292"/>
            </a:xfrm>
            <a:prstGeom prst="rect">
              <a:avLst/>
            </a:prstGeom>
          </p:spPr>
        </p:pic>
        <p:pic>
          <p:nvPicPr>
            <p:cNvPr id="38" name="Picture 37">
              <a:extLst>
                <a:ext uri="{FF2B5EF4-FFF2-40B4-BE49-F238E27FC236}">
                  <a16:creationId xmlns:a16="http://schemas.microsoft.com/office/drawing/2014/main" id="{B83A8EE8-0A66-DDAC-4732-CECE5C65E793}"/>
                </a:ext>
              </a:extLst>
            </p:cNvPr>
            <p:cNvPicPr>
              <a:picLocks noGrp="1" noRot="1" noChangeAspect="1" noMove="1" noResize="1" noEditPoints="1" noAdjustHandles="1" noChangeArrowheads="1" noChangeShapeType="1" noCrop="1"/>
            </p:cNvPicPr>
            <p:nvPr/>
          </p:nvPicPr>
          <p:blipFill rotWithShape="1">
            <a:blip r:embed="rId10" cstate="print">
              <a:extLst>
                <a:ext uri="{28A0092B-C50C-407E-A947-70E740481C1C}">
                  <a14:useLocalDpi xmlns:a14="http://schemas.microsoft.com/office/drawing/2010/main" val="0"/>
                </a:ext>
              </a:extLst>
            </a:blip>
            <a:srcRect l="62264" r="658" b="79167"/>
            <a:stretch/>
          </p:blipFill>
          <p:spPr>
            <a:xfrm>
              <a:off x="8272393" y="-9997"/>
              <a:ext cx="3689086" cy="1165988"/>
            </a:xfrm>
            <a:prstGeom prst="rect">
              <a:avLst/>
            </a:prstGeom>
          </p:spPr>
        </p:pic>
        <p:pic>
          <p:nvPicPr>
            <p:cNvPr id="39" name="Picture 38" descr="A black background with blue text&#10;&#10;Description automatically generated">
              <a:extLst>
                <a:ext uri="{FF2B5EF4-FFF2-40B4-BE49-F238E27FC236}">
                  <a16:creationId xmlns:a16="http://schemas.microsoft.com/office/drawing/2014/main" id="{E64C185B-C132-CCF5-C51B-F7DA386D04AC}"/>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tretch>
              <a:fillRect/>
            </a:stretch>
          </p:blipFill>
          <p:spPr>
            <a:xfrm>
              <a:off x="230521" y="187309"/>
              <a:ext cx="3504032" cy="750864"/>
            </a:xfrm>
            <a:prstGeom prst="rect">
              <a:avLst/>
            </a:prstGeom>
          </p:spPr>
        </p:pic>
      </p:grpSp>
      <p:sp>
        <p:nvSpPr>
          <p:cNvPr id="40" name="TextBox 39">
            <a:extLst>
              <a:ext uri="{FF2B5EF4-FFF2-40B4-BE49-F238E27FC236}">
                <a16:creationId xmlns:a16="http://schemas.microsoft.com/office/drawing/2014/main" id="{75152123-D809-320A-066E-11B107BE0C20}"/>
              </a:ext>
            </a:extLst>
          </p:cNvPr>
          <p:cNvSpPr txBox="1">
            <a:spLocks noGrp="1" noRot="1" noMove="1" noResize="1" noEditPoints="1" noAdjustHandles="1" noChangeArrowheads="1" noChangeShapeType="1"/>
          </p:cNvSpPr>
          <p:nvPr/>
        </p:nvSpPr>
        <p:spPr>
          <a:xfrm>
            <a:off x="655103" y="6561312"/>
            <a:ext cx="3069171" cy="338554"/>
          </a:xfrm>
          <a:prstGeom prst="rect">
            <a:avLst/>
          </a:prstGeom>
          <a:noFill/>
        </p:spPr>
        <p:txBody>
          <a:bodyPr wrap="square" rtlCol="0">
            <a:spAutoFit/>
          </a:bodyPr>
          <a:lstStyle/>
          <a:p>
            <a:r>
              <a:rPr lang="en-AU" sz="800" dirty="0">
                <a:solidFill>
                  <a:schemeClr val="tx1"/>
                </a:solidFill>
              </a:rPr>
              <a:t>© Crime and Corruption Commission (Queensland)</a:t>
            </a:r>
          </a:p>
          <a:p>
            <a:endParaRPr lang="en-AU" sz="800" dirty="0">
              <a:solidFill>
                <a:schemeClr val="tx1"/>
              </a:solidFill>
            </a:endParaRPr>
          </a:p>
        </p:txBody>
      </p:sp>
    </p:spTree>
    <p:extLst>
      <p:ext uri="{BB962C8B-B14F-4D97-AF65-F5344CB8AC3E}">
        <p14:creationId xmlns:p14="http://schemas.microsoft.com/office/powerpoint/2010/main" val="298154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A colorful circle with black background&#10;&#10;Description automatically generated with medium confidence">
            <a:extLst>
              <a:ext uri="{FF2B5EF4-FFF2-40B4-BE49-F238E27FC236}">
                <a16:creationId xmlns:a16="http://schemas.microsoft.com/office/drawing/2014/main" id="{53958E3D-D6E0-E658-F81C-2D13A2CC707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7093176" y="2488676"/>
            <a:ext cx="4982143" cy="5051416"/>
          </a:xfrm>
          <a:prstGeom prst="rect">
            <a:avLst/>
          </a:prstGeom>
        </p:spPr>
      </p:pic>
      <p:sp>
        <p:nvSpPr>
          <p:cNvPr id="19" name="Text Placeholder 1">
            <a:extLst>
              <a:ext uri="{FF2B5EF4-FFF2-40B4-BE49-F238E27FC236}">
                <a16:creationId xmlns:a16="http://schemas.microsoft.com/office/drawing/2014/main" id="{8CA2F49A-B275-3FD3-4333-E53A0B223562}"/>
              </a:ext>
            </a:extLst>
          </p:cNvPr>
          <p:cNvSpPr txBox="1">
            <a:spLocks/>
          </p:cNvSpPr>
          <p:nvPr/>
        </p:nvSpPr>
        <p:spPr>
          <a:xfrm>
            <a:off x="686029" y="2890230"/>
            <a:ext cx="6756401" cy="745106"/>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accent4"/>
                </a:solidFill>
              </a:rPr>
              <a:t>Fraud Awareness Week</a:t>
            </a:r>
            <a:endParaRPr lang="en-AU" sz="4800" b="1" dirty="0">
              <a:solidFill>
                <a:schemeClr val="accent4"/>
              </a:solidFill>
            </a:endParaRPr>
          </a:p>
        </p:txBody>
      </p:sp>
      <p:sp>
        <p:nvSpPr>
          <p:cNvPr id="20" name="Text Placeholder 2">
            <a:extLst>
              <a:ext uri="{FF2B5EF4-FFF2-40B4-BE49-F238E27FC236}">
                <a16:creationId xmlns:a16="http://schemas.microsoft.com/office/drawing/2014/main" id="{ABD7C098-6620-8D42-D288-9CF2B6DCB704}"/>
              </a:ext>
            </a:extLst>
          </p:cNvPr>
          <p:cNvSpPr txBox="1">
            <a:spLocks/>
          </p:cNvSpPr>
          <p:nvPr/>
        </p:nvSpPr>
        <p:spPr>
          <a:xfrm>
            <a:off x="686029" y="3657245"/>
            <a:ext cx="5139736" cy="745106"/>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t>The face of fraud is changing: </a:t>
            </a:r>
            <a:br>
              <a:rPr lang="en-US" sz="2400" b="1" dirty="0"/>
            </a:br>
            <a:r>
              <a:rPr lang="en-US" sz="2400" dirty="0"/>
              <a:t>Global, national and state collaboration is more important than ever</a:t>
            </a:r>
            <a:endParaRPr lang="en-AU" sz="2400" dirty="0"/>
          </a:p>
        </p:txBody>
      </p:sp>
      <p:grpSp>
        <p:nvGrpSpPr>
          <p:cNvPr id="41" name="Group 40">
            <a:extLst>
              <a:ext uri="{FF2B5EF4-FFF2-40B4-BE49-F238E27FC236}">
                <a16:creationId xmlns:a16="http://schemas.microsoft.com/office/drawing/2014/main" id="{77DB5EB5-C014-1B8C-7A89-37F8B19002E0}"/>
              </a:ext>
            </a:extLst>
          </p:cNvPr>
          <p:cNvGrpSpPr>
            <a:grpSpLocks noGrp="1" noUngrp="1" noRot="1" noMove="1" noResize="1"/>
          </p:cNvGrpSpPr>
          <p:nvPr/>
        </p:nvGrpSpPr>
        <p:grpSpPr>
          <a:xfrm>
            <a:off x="230521" y="85253"/>
            <a:ext cx="11730958" cy="1172964"/>
            <a:chOff x="230521" y="-9997"/>
            <a:chExt cx="11730958" cy="1172964"/>
          </a:xfrm>
        </p:grpSpPr>
        <p:pic>
          <p:nvPicPr>
            <p:cNvPr id="5" name="Picture 4">
              <a:extLst>
                <a:ext uri="{FF2B5EF4-FFF2-40B4-BE49-F238E27FC236}">
                  <a16:creationId xmlns:a16="http://schemas.microsoft.com/office/drawing/2014/main" id="{C75906CB-F5B5-4B21-B2D8-408D827ECE9A}"/>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t="508" r="77852" b="79167"/>
            <a:stretch/>
          </p:blipFill>
          <p:spPr>
            <a:xfrm>
              <a:off x="5727509" y="5675"/>
              <a:ext cx="2241931" cy="1157292"/>
            </a:xfrm>
            <a:prstGeom prst="rect">
              <a:avLst/>
            </a:prstGeom>
          </p:spPr>
        </p:pic>
        <p:pic>
          <p:nvPicPr>
            <p:cNvPr id="34" name="Picture 33">
              <a:extLst>
                <a:ext uri="{FF2B5EF4-FFF2-40B4-BE49-F238E27FC236}">
                  <a16:creationId xmlns:a16="http://schemas.microsoft.com/office/drawing/2014/main" id="{547BD8F3-FDA0-85C4-2598-C17462481A78}"/>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l="62264" r="658" b="79167"/>
            <a:stretch/>
          </p:blipFill>
          <p:spPr>
            <a:xfrm>
              <a:off x="8272393" y="-9997"/>
              <a:ext cx="3689086" cy="1165988"/>
            </a:xfrm>
            <a:prstGeom prst="rect">
              <a:avLst/>
            </a:prstGeom>
          </p:spPr>
        </p:pic>
        <p:pic>
          <p:nvPicPr>
            <p:cNvPr id="37" name="Picture 36" descr="A black background with blue text&#10;&#10;Description automatically generated">
              <a:extLst>
                <a:ext uri="{FF2B5EF4-FFF2-40B4-BE49-F238E27FC236}">
                  <a16:creationId xmlns:a16="http://schemas.microsoft.com/office/drawing/2014/main" id="{0AE032C5-0788-1877-60F0-41B3EAA021C4}"/>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230521" y="187309"/>
              <a:ext cx="3504032" cy="750864"/>
            </a:xfrm>
            <a:prstGeom prst="rect">
              <a:avLst/>
            </a:prstGeom>
          </p:spPr>
        </p:pic>
      </p:grpSp>
    </p:spTree>
    <p:extLst>
      <p:ext uri="{BB962C8B-B14F-4D97-AF65-F5344CB8AC3E}">
        <p14:creationId xmlns:p14="http://schemas.microsoft.com/office/powerpoint/2010/main" val="71759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8526A5C-D3EA-4341-AA88-2603D011F3EC}"/>
              </a:ext>
            </a:extLst>
          </p:cNvPr>
          <p:cNvSpPr txBox="1">
            <a:spLocks/>
          </p:cNvSpPr>
          <p:nvPr/>
        </p:nvSpPr>
        <p:spPr>
          <a:xfrm>
            <a:off x="5503334" y="3005679"/>
            <a:ext cx="4750376"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rgbClr val="008D96"/>
                </a:solidFill>
                <a:latin typeface="+mn-lt"/>
              </a:rPr>
              <a:t>Acknowledgement of Country</a:t>
            </a:r>
          </a:p>
        </p:txBody>
      </p:sp>
      <p:pic>
        <p:nvPicPr>
          <p:cNvPr id="13" name="Picture 12">
            <a:extLst>
              <a:ext uri="{FF2B5EF4-FFF2-40B4-BE49-F238E27FC236}">
                <a16:creationId xmlns:a16="http://schemas.microsoft.com/office/drawing/2014/main" id="{D588CD18-AED6-4218-B995-9BB13150BF78}"/>
              </a:ext>
            </a:extLst>
          </p:cNvPr>
          <p:cNvPicPr>
            <a:picLocks noGrp="1" noRot="1" noChangeAspect="1" noMove="1" noResize="1" noEditPoints="1" noAdjustHandles="1" noChangeArrowheads="1" noChangeShapeType="1" noCrop="1"/>
          </p:cNvPicPr>
          <p:nvPr/>
        </p:nvPicPr>
        <p:blipFill>
          <a:blip r:embed="rId4"/>
          <a:stretch>
            <a:fillRect/>
          </a:stretch>
        </p:blipFill>
        <p:spPr>
          <a:xfrm>
            <a:off x="976884" y="1968250"/>
            <a:ext cx="3408849" cy="3369516"/>
          </a:xfrm>
          <a:prstGeom prst="rect">
            <a:avLst/>
          </a:prstGeom>
        </p:spPr>
      </p:pic>
      <p:sp>
        <p:nvSpPr>
          <p:cNvPr id="14" name="TextBox 13">
            <a:extLst>
              <a:ext uri="{FF2B5EF4-FFF2-40B4-BE49-F238E27FC236}">
                <a16:creationId xmlns:a16="http://schemas.microsoft.com/office/drawing/2014/main" id="{63BF6EB4-E06B-4740-9EA0-7FA059DCC543}"/>
              </a:ext>
            </a:extLst>
          </p:cNvPr>
          <p:cNvSpPr txBox="1">
            <a:spLocks noGrp="1" noRot="1" noMove="1" noResize="1" noEditPoints="1" noAdjustHandles="1" noChangeArrowheads="1" noChangeShapeType="1"/>
          </p:cNvSpPr>
          <p:nvPr/>
        </p:nvSpPr>
        <p:spPr>
          <a:xfrm>
            <a:off x="372533" y="6450090"/>
            <a:ext cx="2497667" cy="215444"/>
          </a:xfrm>
          <a:prstGeom prst="rect">
            <a:avLst/>
          </a:prstGeom>
          <a:noFill/>
        </p:spPr>
        <p:txBody>
          <a:bodyPr wrap="square" rtlCol="0">
            <a:spAutoFit/>
          </a:bodyPr>
          <a:lstStyle/>
          <a:p>
            <a:r>
              <a:rPr lang="en-AU" sz="800" dirty="0">
                <a:solidFill>
                  <a:schemeClr val="tx2"/>
                </a:solidFill>
              </a:rPr>
              <a:t>© Crime and Corruption Commission (Queensland)</a:t>
            </a:r>
          </a:p>
        </p:txBody>
      </p:sp>
    </p:spTree>
    <p:extLst>
      <p:ext uri="{BB962C8B-B14F-4D97-AF65-F5344CB8AC3E}">
        <p14:creationId xmlns:p14="http://schemas.microsoft.com/office/powerpoint/2010/main" val="231658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9B2506-709F-DA5D-564B-F8654EE22BAC}"/>
              </a:ext>
            </a:extLst>
          </p:cNvPr>
          <p:cNvSpPr>
            <a:spLocks noGrp="1"/>
          </p:cNvSpPr>
          <p:nvPr>
            <p:ph type="body" sz="quarter" idx="16"/>
          </p:nvPr>
        </p:nvSpPr>
        <p:spPr>
          <a:xfrm>
            <a:off x="1200150" y="505109"/>
            <a:ext cx="10807676" cy="893684"/>
          </a:xfrm>
        </p:spPr>
        <p:txBody>
          <a:bodyPr>
            <a:normAutofit/>
          </a:bodyPr>
          <a:lstStyle/>
          <a:p>
            <a:r>
              <a:rPr lang="en-US" sz="4400" dirty="0"/>
              <a:t>The face of fraud is changing</a:t>
            </a:r>
            <a:endParaRPr lang="en-AU" sz="4400" dirty="0"/>
          </a:p>
        </p:txBody>
      </p:sp>
      <p:sp>
        <p:nvSpPr>
          <p:cNvPr id="12" name="Content Placeholder 7">
            <a:extLst>
              <a:ext uri="{FF2B5EF4-FFF2-40B4-BE49-F238E27FC236}">
                <a16:creationId xmlns:a16="http://schemas.microsoft.com/office/drawing/2014/main" id="{C423F1D4-59FD-F440-C45C-0F934B5CF754}"/>
              </a:ext>
            </a:extLst>
          </p:cNvPr>
          <p:cNvSpPr>
            <a:spLocks noGrp="1"/>
          </p:cNvSpPr>
          <p:nvPr>
            <p:ph sz="quarter" idx="20"/>
          </p:nvPr>
        </p:nvSpPr>
        <p:spPr>
          <a:xfrm>
            <a:off x="1200150" y="2014510"/>
            <a:ext cx="5600700" cy="3528219"/>
          </a:xfrm>
        </p:spPr>
        <p:txBody>
          <a:bodyPr/>
          <a:lstStyle/>
          <a:p>
            <a:pPr>
              <a:buClr>
                <a:schemeClr val="accent3"/>
              </a:buClr>
            </a:pPr>
            <a:r>
              <a:rPr lang="en-US" dirty="0"/>
              <a:t>Technology and innovations are advancing the way we deliver efficient and effective public services to our communities.</a:t>
            </a:r>
            <a:br>
              <a:rPr lang="en-US" dirty="0"/>
            </a:br>
            <a:endParaRPr lang="en-US" dirty="0"/>
          </a:p>
          <a:p>
            <a:pPr>
              <a:buClr>
                <a:schemeClr val="accent3"/>
              </a:buClr>
            </a:pPr>
            <a:r>
              <a:rPr lang="en-US" dirty="0"/>
              <a:t>They are also increasing fraud-related risks for the public sector.</a:t>
            </a:r>
            <a:endParaRPr lang="en-AU" dirty="0"/>
          </a:p>
        </p:txBody>
      </p:sp>
      <p:pic>
        <p:nvPicPr>
          <p:cNvPr id="14" name="Picture 13" descr="A poster for a company&#10;&#10;Description automatically generated with medium confidence">
            <a:extLst>
              <a:ext uri="{FF2B5EF4-FFF2-40B4-BE49-F238E27FC236}">
                <a16:creationId xmlns:a16="http://schemas.microsoft.com/office/drawing/2014/main" id="{4E175528-16AA-3D64-2F90-DC922D1A72C0}"/>
              </a:ext>
            </a:extLst>
          </p:cNvPr>
          <p:cNvPicPr>
            <a:picLocks noChangeAspect="1"/>
          </p:cNvPicPr>
          <p:nvPr/>
        </p:nvPicPr>
        <p:blipFill rotWithShape="1">
          <a:blip r:embed="rId3">
            <a:extLst>
              <a:ext uri="{28A0092B-C50C-407E-A947-70E740481C1C}">
                <a14:useLocalDpi xmlns:a14="http://schemas.microsoft.com/office/drawing/2010/main" val="0"/>
              </a:ext>
            </a:extLst>
          </a:blip>
          <a:srcRect t="18917"/>
          <a:stretch/>
        </p:blipFill>
        <p:spPr>
          <a:xfrm>
            <a:off x="6970375" y="2014510"/>
            <a:ext cx="4351338" cy="3528219"/>
          </a:xfrm>
          <a:prstGeom prst="rect">
            <a:avLst/>
          </a:prstGeom>
        </p:spPr>
      </p:pic>
    </p:spTree>
    <p:extLst>
      <p:ext uri="{BB962C8B-B14F-4D97-AF65-F5344CB8AC3E}">
        <p14:creationId xmlns:p14="http://schemas.microsoft.com/office/powerpoint/2010/main" val="276189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9B2506-709F-DA5D-564B-F8654EE22BAC}"/>
              </a:ext>
            </a:extLst>
          </p:cNvPr>
          <p:cNvSpPr>
            <a:spLocks noGrp="1"/>
          </p:cNvSpPr>
          <p:nvPr>
            <p:ph type="body" sz="quarter" idx="16"/>
          </p:nvPr>
        </p:nvSpPr>
        <p:spPr>
          <a:xfrm>
            <a:off x="1200150" y="355259"/>
            <a:ext cx="10807676" cy="1276475"/>
          </a:xfrm>
        </p:spPr>
        <p:txBody>
          <a:bodyPr>
            <a:normAutofit/>
          </a:bodyPr>
          <a:lstStyle/>
          <a:p>
            <a:r>
              <a:rPr lang="en-US" sz="4000" dirty="0"/>
              <a:t>The CCC received more than 2500 fraud-related allegations from 2015-2023</a:t>
            </a:r>
            <a:endParaRPr lang="en-AU" sz="4000" dirty="0"/>
          </a:p>
        </p:txBody>
      </p:sp>
      <p:graphicFrame>
        <p:nvGraphicFramePr>
          <p:cNvPr id="5" name="Content Placeholder 4">
            <a:extLst>
              <a:ext uri="{FF2B5EF4-FFF2-40B4-BE49-F238E27FC236}">
                <a16:creationId xmlns:a16="http://schemas.microsoft.com/office/drawing/2014/main" id="{2E058251-7E9A-9DE9-F164-03E87C1D51F4}"/>
              </a:ext>
            </a:extLst>
          </p:cNvPr>
          <p:cNvGraphicFramePr>
            <a:graphicFrameLocks noGrp="1"/>
          </p:cNvGraphicFramePr>
          <p:nvPr>
            <p:ph sz="quarter" idx="20"/>
          </p:nvPr>
        </p:nvGraphicFramePr>
        <p:xfrm>
          <a:off x="1200150" y="1917949"/>
          <a:ext cx="10064750" cy="3686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886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C2D2C-9725-F403-6B15-1782A025CF77}"/>
              </a:ext>
            </a:extLst>
          </p:cNvPr>
          <p:cNvSpPr>
            <a:spLocks noGrp="1"/>
          </p:cNvSpPr>
          <p:nvPr>
            <p:ph sz="quarter" idx="20"/>
          </p:nvPr>
        </p:nvSpPr>
        <p:spPr>
          <a:xfrm>
            <a:off x="6771852" y="1668687"/>
            <a:ext cx="5167484" cy="4351337"/>
          </a:xfrm>
        </p:spPr>
        <p:txBody>
          <a:bodyPr>
            <a:normAutofit/>
          </a:bodyPr>
          <a:lstStyle/>
          <a:p>
            <a:pPr marL="0" indent="0">
              <a:lnSpc>
                <a:spcPct val="120000"/>
              </a:lnSpc>
              <a:spcBef>
                <a:spcPts val="600"/>
              </a:spcBef>
              <a:spcAft>
                <a:spcPts val="600"/>
              </a:spcAft>
              <a:buNone/>
            </a:pPr>
            <a:r>
              <a:rPr lang="en-AU" dirty="0">
                <a:effectLst/>
                <a:ea typeface="Times New Roman" panose="02020603050405020304" pitchFamily="18" charset="0"/>
              </a:rPr>
              <a:t>The following areas are particularly prone to the changing face of fraud:</a:t>
            </a:r>
          </a:p>
          <a:p>
            <a:pPr marL="342900" lvl="0" indent="-342900">
              <a:lnSpc>
                <a:spcPct val="120000"/>
              </a:lnSpc>
              <a:spcBef>
                <a:spcPts val="600"/>
              </a:spcBef>
              <a:spcAft>
                <a:spcPts val="600"/>
              </a:spcAft>
              <a:buFont typeface="Symbol" panose="05050102010706020507" pitchFamily="18" charset="2"/>
              <a:buChar char=""/>
            </a:pPr>
            <a:r>
              <a:rPr lang="en-AU" b="1" dirty="0">
                <a:effectLst/>
                <a:ea typeface="Times New Roman" panose="02020603050405020304" pitchFamily="18" charset="0"/>
              </a:rPr>
              <a:t>Procurement</a:t>
            </a:r>
          </a:p>
          <a:p>
            <a:pPr marL="342900" lvl="0" indent="-342900">
              <a:lnSpc>
                <a:spcPct val="120000"/>
              </a:lnSpc>
              <a:spcBef>
                <a:spcPts val="600"/>
              </a:spcBef>
              <a:spcAft>
                <a:spcPts val="600"/>
              </a:spcAft>
              <a:buFont typeface="Symbol" panose="05050102010706020507" pitchFamily="18" charset="2"/>
              <a:buChar char=""/>
            </a:pPr>
            <a:r>
              <a:rPr lang="en-AU" b="1" dirty="0">
                <a:effectLst/>
                <a:ea typeface="Times New Roman" panose="02020603050405020304" pitchFamily="18" charset="0"/>
              </a:rPr>
              <a:t>Recruitment</a:t>
            </a:r>
          </a:p>
          <a:p>
            <a:pPr marL="342900" lvl="0" indent="-342900">
              <a:lnSpc>
                <a:spcPct val="120000"/>
              </a:lnSpc>
              <a:spcBef>
                <a:spcPts val="600"/>
              </a:spcBef>
              <a:spcAft>
                <a:spcPts val="600"/>
              </a:spcAft>
              <a:buFont typeface="Symbol" panose="05050102010706020507" pitchFamily="18" charset="2"/>
              <a:buChar char=""/>
            </a:pPr>
            <a:r>
              <a:rPr lang="en-AU" b="1" dirty="0">
                <a:effectLst/>
                <a:ea typeface="Times New Roman" panose="02020603050405020304" pitchFamily="18" charset="0"/>
              </a:rPr>
              <a:t>Grant funding, regulation, and licensing.</a:t>
            </a:r>
          </a:p>
          <a:p>
            <a:endParaRPr lang="en-AU" dirty="0"/>
          </a:p>
        </p:txBody>
      </p:sp>
      <p:sp>
        <p:nvSpPr>
          <p:cNvPr id="4" name="Text Placeholder 3">
            <a:extLst>
              <a:ext uri="{FF2B5EF4-FFF2-40B4-BE49-F238E27FC236}">
                <a16:creationId xmlns:a16="http://schemas.microsoft.com/office/drawing/2014/main" id="{F80FC088-0FAE-4D13-1813-F205A0464DE5}"/>
              </a:ext>
            </a:extLst>
          </p:cNvPr>
          <p:cNvSpPr>
            <a:spLocks noGrp="1"/>
          </p:cNvSpPr>
          <p:nvPr>
            <p:ph type="body" sz="quarter" idx="16"/>
          </p:nvPr>
        </p:nvSpPr>
        <p:spPr>
          <a:xfrm>
            <a:off x="998706" y="503638"/>
            <a:ext cx="11193294" cy="927017"/>
          </a:xfrm>
        </p:spPr>
        <p:txBody>
          <a:bodyPr/>
          <a:lstStyle/>
          <a:p>
            <a:r>
              <a:rPr lang="en-US" sz="4000" dirty="0"/>
              <a:t>Do you know how the face of fraud is changing? </a:t>
            </a:r>
            <a:endParaRPr lang="en-AU" sz="4000" dirty="0"/>
          </a:p>
        </p:txBody>
      </p:sp>
      <p:pic>
        <p:nvPicPr>
          <p:cNvPr id="12" name="Content Placeholder 11" descr="A hand touching a screen with icons&#10;&#10;Description automatically generated">
            <a:extLst>
              <a:ext uri="{FF2B5EF4-FFF2-40B4-BE49-F238E27FC236}">
                <a16:creationId xmlns:a16="http://schemas.microsoft.com/office/drawing/2014/main" id="{C881CAEA-4114-7548-C734-BB1645FC176E}"/>
              </a:ext>
            </a:extLst>
          </p:cNvPr>
          <p:cNvPicPr>
            <a:picLocks noGrp="1" noChangeAspect="1"/>
          </p:cNvPicPr>
          <p:nvPr>
            <p:ph sz="quarter" idx="19"/>
          </p:nvPr>
        </p:nvPicPr>
        <p:blipFill rotWithShape="1">
          <a:blip r:embed="rId3">
            <a:extLst>
              <a:ext uri="{28A0092B-C50C-407E-A947-70E740481C1C}">
                <a14:useLocalDpi xmlns:a14="http://schemas.microsoft.com/office/drawing/2010/main" val="0"/>
              </a:ext>
            </a:extLst>
          </a:blip>
          <a:srcRect l="23511" r="1880"/>
          <a:stretch/>
        </p:blipFill>
        <p:spPr>
          <a:xfrm>
            <a:off x="928575" y="1939601"/>
            <a:ext cx="5462700" cy="3809507"/>
          </a:xfrm>
          <a:ln>
            <a:noFill/>
          </a:ln>
        </p:spPr>
      </p:pic>
    </p:spTree>
    <p:extLst>
      <p:ext uri="{BB962C8B-B14F-4D97-AF65-F5344CB8AC3E}">
        <p14:creationId xmlns:p14="http://schemas.microsoft.com/office/powerpoint/2010/main" val="205985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CEC176-DCBF-56C4-0DA9-40BB96C8E803}"/>
              </a:ext>
            </a:extLst>
          </p:cNvPr>
          <p:cNvSpPr>
            <a:spLocks noGrp="1"/>
          </p:cNvSpPr>
          <p:nvPr>
            <p:ph sz="quarter" idx="19"/>
          </p:nvPr>
        </p:nvSpPr>
        <p:spPr>
          <a:xfrm>
            <a:off x="989012" y="1751538"/>
            <a:ext cx="5688014" cy="4010284"/>
          </a:xfrm>
        </p:spPr>
        <p:txBody>
          <a:bodyPr>
            <a:normAutofit/>
          </a:bodyPr>
          <a:lstStyle/>
          <a:p>
            <a:pPr marL="457200" lvl="0" indent="-457200">
              <a:spcBef>
                <a:spcPts val="600"/>
              </a:spcBef>
              <a:spcAft>
                <a:spcPts val="600"/>
              </a:spcAft>
              <a:buClr>
                <a:schemeClr val="accent3"/>
              </a:buClr>
              <a:buFont typeface="Arial" panose="020B0604020202020204" pitchFamily="34" charset="0"/>
              <a:buChar char="•"/>
            </a:pPr>
            <a:r>
              <a:rPr lang="en-AU" sz="2600" dirty="0">
                <a:latin typeface="Calibri" panose="020F0502020204030204" pitchFamily="34" charset="0"/>
              </a:rPr>
              <a:t>Complex procurements, including major infrastructure and development projects are vulnerable to fraud as they involve significant investment of public funds.</a:t>
            </a:r>
          </a:p>
          <a:p>
            <a:pPr marL="457200" lvl="0" indent="-457200">
              <a:spcBef>
                <a:spcPts val="600"/>
              </a:spcBef>
              <a:spcAft>
                <a:spcPts val="600"/>
              </a:spcAft>
              <a:buClr>
                <a:schemeClr val="accent3"/>
              </a:buClr>
              <a:buFont typeface="Arial" panose="020B0604020202020204" pitchFamily="34" charset="0"/>
              <a:buChar char="•"/>
            </a:pPr>
            <a:r>
              <a:rPr lang="en-AU" sz="2600" dirty="0">
                <a:latin typeface="Calibri" panose="020F0502020204030204" pitchFamily="34" charset="0"/>
              </a:rPr>
              <a:t>Technology such as e-procurement, cloud-based procurement solutions, and increased online transactions can increase fraud risks in procurement.</a:t>
            </a:r>
          </a:p>
          <a:p>
            <a:endParaRPr lang="en-AU" dirty="0"/>
          </a:p>
        </p:txBody>
      </p:sp>
      <p:pic>
        <p:nvPicPr>
          <p:cNvPr id="6" name="Content Placeholder 5" descr="A city with many buildings and icons&#10;&#10;Description automatically generated with medium confidence">
            <a:extLst>
              <a:ext uri="{FF2B5EF4-FFF2-40B4-BE49-F238E27FC236}">
                <a16:creationId xmlns:a16="http://schemas.microsoft.com/office/drawing/2014/main" id="{D56FC340-C8B3-2C14-DDFE-2F54C4952523}"/>
              </a:ext>
            </a:extLst>
          </p:cNvPr>
          <p:cNvPicPr>
            <a:picLocks noGrp="1" noChangeAspect="1"/>
          </p:cNvPicPr>
          <p:nvPr>
            <p:ph sz="quarter" idx="20"/>
          </p:nvPr>
        </p:nvPicPr>
        <p:blipFill rotWithShape="1">
          <a:blip r:embed="rId3">
            <a:extLst>
              <a:ext uri="{28A0092B-C50C-407E-A947-70E740481C1C}">
                <a14:useLocalDpi xmlns:a14="http://schemas.microsoft.com/office/drawing/2010/main" val="0"/>
              </a:ext>
            </a:extLst>
          </a:blip>
          <a:srcRect l="40508"/>
          <a:stretch/>
        </p:blipFill>
        <p:spPr>
          <a:xfrm>
            <a:off x="7444194" y="1751538"/>
            <a:ext cx="4076293" cy="3591987"/>
          </a:xfrm>
        </p:spPr>
      </p:pic>
      <p:sp>
        <p:nvSpPr>
          <p:cNvPr id="4" name="Text Placeholder 3">
            <a:extLst>
              <a:ext uri="{FF2B5EF4-FFF2-40B4-BE49-F238E27FC236}">
                <a16:creationId xmlns:a16="http://schemas.microsoft.com/office/drawing/2014/main" id="{8DC9B325-5070-5513-6744-82FCB2BE1C95}"/>
              </a:ext>
            </a:extLst>
          </p:cNvPr>
          <p:cNvSpPr>
            <a:spLocks noGrp="1"/>
          </p:cNvSpPr>
          <p:nvPr>
            <p:ph type="body" sz="quarter" idx="16"/>
          </p:nvPr>
        </p:nvSpPr>
        <p:spPr>
          <a:xfrm>
            <a:off x="1146199" y="475063"/>
            <a:ext cx="10807676" cy="656333"/>
          </a:xfrm>
        </p:spPr>
        <p:txBody>
          <a:bodyPr/>
          <a:lstStyle/>
          <a:p>
            <a:r>
              <a:rPr lang="en-US" sz="4400" dirty="0"/>
              <a:t>Fraud risk - Procurement</a:t>
            </a:r>
            <a:endParaRPr lang="en-AU" sz="4400" dirty="0"/>
          </a:p>
        </p:txBody>
      </p:sp>
    </p:spTree>
    <p:extLst>
      <p:ext uri="{BB962C8B-B14F-4D97-AF65-F5344CB8AC3E}">
        <p14:creationId xmlns:p14="http://schemas.microsoft.com/office/powerpoint/2010/main" val="427646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CEC176-DCBF-56C4-0DA9-40BB96C8E803}"/>
              </a:ext>
            </a:extLst>
          </p:cNvPr>
          <p:cNvSpPr>
            <a:spLocks noGrp="1"/>
          </p:cNvSpPr>
          <p:nvPr>
            <p:ph sz="quarter" idx="19"/>
          </p:nvPr>
        </p:nvSpPr>
        <p:spPr>
          <a:xfrm>
            <a:off x="889024" y="1751538"/>
            <a:ext cx="10807676" cy="3786312"/>
          </a:xfrm>
        </p:spPr>
        <p:txBody>
          <a:bodyPr>
            <a:noAutofit/>
          </a:bodyPr>
          <a:lstStyle/>
          <a:p>
            <a:pPr lvl="0">
              <a:spcBef>
                <a:spcPts val="300"/>
              </a:spcBef>
              <a:spcAft>
                <a:spcPts val="1200"/>
              </a:spcAft>
              <a:buClr>
                <a:schemeClr val="accent3"/>
              </a:buClr>
            </a:pPr>
            <a:r>
              <a:rPr lang="en-US" sz="2400" dirty="0">
                <a:solidFill>
                  <a:srgbClr val="404041"/>
                </a:solidFill>
                <a:latin typeface="Calibri" panose="020F0502020204030204" pitchFamily="34" charset="0"/>
                <a:ea typeface="Calibri" panose="020F0502020204030204" pitchFamily="34" charset="0"/>
              </a:rPr>
              <a:t>You can reduce the risk of procurement fraud by:</a:t>
            </a:r>
          </a:p>
          <a:p>
            <a:pPr marL="342900" lvl="0" indent="-342900">
              <a:spcBef>
                <a:spcPts val="300"/>
              </a:spcBef>
              <a:spcAft>
                <a:spcPts val="300"/>
              </a:spcAft>
              <a:buClr>
                <a:schemeClr val="accent3"/>
              </a:buClr>
              <a:buFont typeface="+mj-lt"/>
              <a:buAutoNum type="arabicPeriod"/>
            </a:pPr>
            <a:r>
              <a:rPr lang="en-US" sz="2400" dirty="0">
                <a:solidFill>
                  <a:srgbClr val="404041"/>
                </a:solidFill>
                <a:effectLst/>
                <a:latin typeface="Calibri" panose="020F0502020204030204" pitchFamily="34" charset="0"/>
                <a:ea typeface="Calibri" panose="020F0502020204030204" pitchFamily="34" charset="0"/>
              </a:rPr>
              <a:t>Implementing a fraud and corruption risk management plan.</a:t>
            </a:r>
            <a:br>
              <a:rPr lang="en-US" sz="2400" dirty="0">
                <a:solidFill>
                  <a:srgbClr val="404041"/>
                </a:solidFill>
                <a:effectLst/>
                <a:latin typeface="Calibri" panose="020F0502020204030204" pitchFamily="34" charset="0"/>
                <a:ea typeface="Calibri" panose="020F0502020204030204" pitchFamily="34" charset="0"/>
              </a:rPr>
            </a:b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300"/>
              </a:spcBef>
              <a:spcAft>
                <a:spcPts val="300"/>
              </a:spcAft>
              <a:buClr>
                <a:schemeClr val="accent3"/>
              </a:buClr>
              <a:buFont typeface="+mj-lt"/>
              <a:buAutoNum type="arabicPeriod"/>
            </a:pPr>
            <a:r>
              <a:rPr lang="en-US" sz="2400" dirty="0">
                <a:solidFill>
                  <a:srgbClr val="404041"/>
                </a:solidFill>
                <a:effectLst/>
                <a:latin typeface="Calibri" panose="020F0502020204030204" pitchFamily="34" charset="0"/>
                <a:ea typeface="Calibri" panose="020F0502020204030204" pitchFamily="34" charset="0"/>
              </a:rPr>
              <a:t>Setting a procurement policy and procedure that guides staff on how to conduct procurement activities.</a:t>
            </a:r>
            <a:br>
              <a:rPr lang="en-US" sz="2400" dirty="0">
                <a:solidFill>
                  <a:srgbClr val="404041"/>
                </a:solidFill>
                <a:effectLst/>
                <a:latin typeface="Calibri" panose="020F0502020204030204" pitchFamily="34" charset="0"/>
                <a:ea typeface="Calibri" panose="020F0502020204030204" pitchFamily="34" charset="0"/>
              </a:rPr>
            </a:b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300"/>
              </a:spcBef>
              <a:spcAft>
                <a:spcPts val="300"/>
              </a:spcAft>
              <a:buClr>
                <a:schemeClr val="accent3"/>
              </a:buClr>
              <a:buFont typeface="+mj-lt"/>
              <a:buAutoNum type="arabicPeriod"/>
            </a:pPr>
            <a:r>
              <a:rPr lang="en-US" sz="2400" dirty="0">
                <a:solidFill>
                  <a:srgbClr val="404041"/>
                </a:solidFill>
                <a:effectLst/>
                <a:latin typeface="Calibri" panose="020F0502020204030204" pitchFamily="34" charset="0"/>
                <a:ea typeface="Calibri" panose="020F0502020204030204" pitchFamily="34" charset="0"/>
              </a:rPr>
              <a:t>Promoting a probity-oriented culture through training and awareness. </a:t>
            </a:r>
            <a:br>
              <a:rPr lang="en-US" sz="2400" dirty="0">
                <a:solidFill>
                  <a:srgbClr val="404041"/>
                </a:solidFill>
                <a:effectLst/>
                <a:latin typeface="Calibri" panose="020F0502020204030204" pitchFamily="34" charset="0"/>
                <a:ea typeface="Calibri" panose="020F0502020204030204" pitchFamily="34" charset="0"/>
              </a:rPr>
            </a:br>
            <a:endParaRPr lang="en-AU" sz="1800" dirty="0">
              <a:solidFill>
                <a:srgbClr val="404041"/>
              </a:solidFill>
              <a:effectLst/>
              <a:latin typeface="Calibri Light" panose="020F0302020204030204" pitchFamily="34" charset="0"/>
              <a:ea typeface="Calibri" panose="020F0502020204030204" pitchFamily="34" charset="0"/>
            </a:endParaRPr>
          </a:p>
          <a:p>
            <a:pPr marL="342900" lvl="0" indent="-342900">
              <a:spcBef>
                <a:spcPts val="300"/>
              </a:spcBef>
              <a:spcAft>
                <a:spcPts val="300"/>
              </a:spcAft>
              <a:buClr>
                <a:schemeClr val="accent3"/>
              </a:buClr>
              <a:buFont typeface="+mj-lt"/>
              <a:buAutoNum type="arabicPeriod"/>
            </a:pPr>
            <a:r>
              <a:rPr lang="en-US" sz="2400" dirty="0">
                <a:solidFill>
                  <a:srgbClr val="404041"/>
                </a:solidFill>
                <a:effectLst/>
                <a:latin typeface="Calibri" panose="020F0502020204030204" pitchFamily="34" charset="0"/>
                <a:ea typeface="Calibri" panose="020F0502020204030204" pitchFamily="34" charset="0"/>
              </a:rPr>
              <a:t>Developing and implementing internal control activities – e.g., internal audits, securing/tracking access to sensitive documents and auditing access.</a:t>
            </a:r>
            <a:endParaRPr lang="en-AU" sz="1800" dirty="0">
              <a:solidFill>
                <a:srgbClr val="404041"/>
              </a:solidFill>
              <a:effectLst/>
              <a:latin typeface="Calibri Light" panose="020F03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DC9B325-5070-5513-6744-82FCB2BE1C95}"/>
              </a:ext>
            </a:extLst>
          </p:cNvPr>
          <p:cNvSpPr>
            <a:spLocks noGrp="1"/>
          </p:cNvSpPr>
          <p:nvPr>
            <p:ph type="body" sz="quarter" idx="16"/>
          </p:nvPr>
        </p:nvSpPr>
        <p:spPr/>
        <p:txBody>
          <a:bodyPr/>
          <a:lstStyle/>
          <a:p>
            <a:r>
              <a:rPr lang="en-US" sz="4400" dirty="0"/>
              <a:t>Fraud prevention - Procurement</a:t>
            </a:r>
            <a:endParaRPr lang="en-AU" sz="4400" dirty="0"/>
          </a:p>
        </p:txBody>
      </p:sp>
    </p:spTree>
    <p:extLst>
      <p:ext uri="{BB962C8B-B14F-4D97-AF65-F5344CB8AC3E}">
        <p14:creationId xmlns:p14="http://schemas.microsoft.com/office/powerpoint/2010/main" val="171123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5DC37A-7238-87B4-FA49-3A8CD7BBC777}"/>
              </a:ext>
            </a:extLst>
          </p:cNvPr>
          <p:cNvSpPr>
            <a:spLocks noGrp="1"/>
          </p:cNvSpPr>
          <p:nvPr>
            <p:ph sz="quarter" idx="20"/>
          </p:nvPr>
        </p:nvSpPr>
        <p:spPr>
          <a:xfrm>
            <a:off x="6422835" y="1681671"/>
            <a:ext cx="5235765" cy="3923756"/>
          </a:xfrm>
        </p:spPr>
        <p:txBody>
          <a:bodyPr>
            <a:normAutofit/>
          </a:bodyPr>
          <a:lstStyle/>
          <a:p>
            <a:pPr marL="0" indent="0">
              <a:buNone/>
            </a:pPr>
            <a:r>
              <a:rPr lang="en-AU" sz="2400" dirty="0">
                <a:effectLst/>
                <a:latin typeface="Calibri" panose="020F0502020204030204" pitchFamily="34" charset="0"/>
                <a:ea typeface="Times New Roman" panose="02020603050405020304" pitchFamily="18" charset="0"/>
              </a:rPr>
              <a:t>Recruitment is a high-risk area for fraud through people misrepresenting their qualifications, work history and experience.</a:t>
            </a:r>
          </a:p>
          <a:p>
            <a:pPr marL="0" indent="0">
              <a:buNone/>
            </a:pPr>
            <a:endParaRPr lang="en-AU" sz="2400" dirty="0">
              <a:latin typeface="Calibri" panose="020F0502020204030204" pitchFamily="34" charset="0"/>
            </a:endParaRPr>
          </a:p>
          <a:p>
            <a:pPr marL="0" indent="0">
              <a:buNone/>
            </a:pPr>
            <a:r>
              <a:rPr lang="en-AU" sz="2400" dirty="0">
                <a:latin typeface="Calibri" panose="020F0502020204030204" pitchFamily="34" charset="0"/>
              </a:rPr>
              <a:t>It can also be heightened where checks are not properly undertaken by the employing agency.</a:t>
            </a:r>
            <a:endParaRPr lang="en-AU" sz="2400" dirty="0"/>
          </a:p>
        </p:txBody>
      </p:sp>
      <p:sp>
        <p:nvSpPr>
          <p:cNvPr id="4" name="Text Placeholder 3">
            <a:extLst>
              <a:ext uri="{FF2B5EF4-FFF2-40B4-BE49-F238E27FC236}">
                <a16:creationId xmlns:a16="http://schemas.microsoft.com/office/drawing/2014/main" id="{31985460-C726-BBAC-6996-3A07EF1E965F}"/>
              </a:ext>
            </a:extLst>
          </p:cNvPr>
          <p:cNvSpPr>
            <a:spLocks noGrp="1"/>
          </p:cNvSpPr>
          <p:nvPr>
            <p:ph type="body" sz="quarter" idx="16"/>
          </p:nvPr>
        </p:nvSpPr>
        <p:spPr/>
        <p:txBody>
          <a:bodyPr/>
          <a:lstStyle/>
          <a:p>
            <a:r>
              <a:rPr lang="en-US" sz="4400" dirty="0"/>
              <a:t>Fraud risk - Recruitment</a:t>
            </a:r>
            <a:endParaRPr lang="en-AU" sz="4400" dirty="0"/>
          </a:p>
        </p:txBody>
      </p:sp>
      <p:pic>
        <p:nvPicPr>
          <p:cNvPr id="10" name="Content Placeholder 9" descr="A close-up of a hand holding a pen&#10;&#10;Description automatically generated">
            <a:extLst>
              <a:ext uri="{FF2B5EF4-FFF2-40B4-BE49-F238E27FC236}">
                <a16:creationId xmlns:a16="http://schemas.microsoft.com/office/drawing/2014/main" id="{9669686E-7719-7A3E-E4A3-3FDE7E6B8BD8}"/>
              </a:ext>
            </a:extLst>
          </p:cNvPr>
          <p:cNvPicPr>
            <a:picLocks noGrp="1" noChangeAspect="1"/>
          </p:cNvPicPr>
          <p:nvPr>
            <p:ph sz="quarter" idx="19"/>
          </p:nvPr>
        </p:nvPicPr>
        <p:blipFill rotWithShape="1">
          <a:blip r:embed="rId3">
            <a:extLst>
              <a:ext uri="{28A0092B-C50C-407E-A947-70E740481C1C}">
                <a14:useLocalDpi xmlns:a14="http://schemas.microsoft.com/office/drawing/2010/main" val="0"/>
              </a:ext>
            </a:extLst>
          </a:blip>
          <a:srcRect l="8798" t="14927" r="19625"/>
          <a:stretch/>
        </p:blipFill>
        <p:spPr>
          <a:xfrm>
            <a:off x="1021126" y="1768376"/>
            <a:ext cx="4979624" cy="3338087"/>
          </a:xfrm>
        </p:spPr>
      </p:pic>
    </p:spTree>
    <p:extLst>
      <p:ext uri="{BB962C8B-B14F-4D97-AF65-F5344CB8AC3E}">
        <p14:creationId xmlns:p14="http://schemas.microsoft.com/office/powerpoint/2010/main" val="3862987449"/>
      </p:ext>
    </p:extLst>
  </p:cSld>
  <p:clrMapOvr>
    <a:masterClrMapping/>
  </p:clrMapOvr>
</p:sld>
</file>

<file path=ppt/theme/theme1.xml><?xml version="1.0" encoding="utf-8"?>
<a:theme xmlns:a="http://schemas.openxmlformats.org/drawingml/2006/main" name="1_Custom Design">
  <a:themeElements>
    <a:clrScheme name="CCC White_Green">
      <a:dk1>
        <a:srgbClr val="3C3C3C"/>
      </a:dk1>
      <a:lt1>
        <a:sysClr val="window" lastClr="FFFFFF"/>
      </a:lt1>
      <a:dk2>
        <a:srgbClr val="3C3C3C"/>
      </a:dk2>
      <a:lt2>
        <a:srgbClr val="F2F2F2"/>
      </a:lt2>
      <a:accent1>
        <a:srgbClr val="D9D9D9"/>
      </a:accent1>
      <a:accent2>
        <a:srgbClr val="B3B3B3"/>
      </a:accent2>
      <a:accent3>
        <a:srgbClr val="98D33C"/>
      </a:accent3>
      <a:accent4>
        <a:srgbClr val="008C95"/>
      </a:accent4>
      <a:accent5>
        <a:srgbClr val="2CD5C4"/>
      </a:accent5>
      <a:accent6>
        <a:srgbClr val="98D33C"/>
      </a:accent6>
      <a:hlink>
        <a:srgbClr val="3C3C3C"/>
      </a:hlink>
      <a:folHlink>
        <a:srgbClr val="2D2D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8724</TotalTime>
  <Words>3020</Words>
  <Application>Microsoft Office PowerPoint</Application>
  <PresentationFormat>Widescreen</PresentationFormat>
  <Paragraphs>197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-apple-system</vt:lpstr>
      <vt:lpstr>Arial</vt:lpstr>
      <vt:lpstr>Calibri</vt:lpstr>
      <vt:lpstr>Calibri Light</vt:lpstr>
      <vt:lpstr>Open Sans</vt:lpstr>
      <vt:lpstr>Symbol</vt:lpstr>
      <vt:lpstr>Times New Roman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Crime and Corruption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CCC - Crime and Corruption Commission Queensland</dc:creator>
  <cp:lastModifiedBy>Lawrence Booth</cp:lastModifiedBy>
  <cp:revision>2</cp:revision>
  <cp:lastPrinted>2019-05-27T06:24:53Z</cp:lastPrinted>
  <dcterms:created xsi:type="dcterms:W3CDTF">2019-01-11T02:29:14Z</dcterms:created>
  <dcterms:modified xsi:type="dcterms:W3CDTF">2024-11-18T06:28:24Z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8aef7c1-6a42-4fdf-9098-721c17b924c1_Enabled">
    <vt:lpwstr>true</vt:lpwstr>
  </property>
  <property fmtid="{D5CDD505-2E9C-101B-9397-08002B2CF9AE}" pid="3" name="MSIP_Label_88aef7c1-6a42-4fdf-9098-721c17b924c1_SetDate">
    <vt:lpwstr>2023-03-02T01:24:24Z</vt:lpwstr>
  </property>
  <property fmtid="{D5CDD505-2E9C-101B-9397-08002B2CF9AE}" pid="4" name="MSIP_Label_88aef7c1-6a42-4fdf-9098-721c17b924c1_Method">
    <vt:lpwstr>Privileged</vt:lpwstr>
  </property>
  <property fmtid="{D5CDD505-2E9C-101B-9397-08002B2CF9AE}" pid="5" name="MSIP_Label_88aef7c1-6a42-4fdf-9098-721c17b924c1_Name">
    <vt:lpwstr>Official</vt:lpwstr>
  </property>
  <property fmtid="{D5CDD505-2E9C-101B-9397-08002B2CF9AE}" pid="6" name="MSIP_Label_88aef7c1-6a42-4fdf-9098-721c17b924c1_SiteId">
    <vt:lpwstr>b47fbe09-f37e-4756-a0c9-f44c55bfb295</vt:lpwstr>
  </property>
  <property fmtid="{D5CDD505-2E9C-101B-9397-08002B2CF9AE}" pid="7" name="MSIP_Label_88aef7c1-6a42-4fdf-9098-721c17b924c1_ActionId">
    <vt:lpwstr>81e99c49-c754-4188-8a58-329a7dc57bfb</vt:lpwstr>
  </property>
  <property fmtid="{D5CDD505-2E9C-101B-9397-08002B2CF9AE}" pid="8" name="MSIP_Label_88aef7c1-6a42-4fdf-9098-721c17b924c1_ContentBits">
    <vt:lpwstr>1</vt:lpwstr>
  </property>
</Properties>
</file>